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s-EC"/>
    </a:defPPr>
    <a:lvl1pPr marL="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48"/>
    <a:srgbClr val="1C8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95" y="53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99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88185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3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9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18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853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1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6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3948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9096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8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2787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2960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052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40353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269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175E4-C526-402E-8832-033E8F692512}" type="datetimeFigureOut">
              <a:rPr lang="es-EC" smtClean="0"/>
              <a:t>27/10/2023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F2FB-FFEA-476B-8E94-3BC2F71A40B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766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670" y="679640"/>
            <a:ext cx="2896660" cy="34446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574672" y="1994086"/>
            <a:ext cx="275665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</a:rPr>
              <a:t>CERTIFICAN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766997" y="2485253"/>
            <a:ext cx="372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</a:rPr>
              <a:t>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138767" y="2766322"/>
            <a:ext cx="76284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NOMBRES Y APELLIDOS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78971" y="3405940"/>
            <a:ext cx="87611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  <a:cs typeface="Gotham Bold" pitchFamily="50" charset="0"/>
              </a:rPr>
              <a:t>Por haber participado en las actividades de Jornada Escolar Extendida, categoría …………. durante el periodo lectivo 202x-202x.</a:t>
            </a:r>
          </a:p>
          <a:p>
            <a:pPr algn="ctr"/>
            <a:endParaRPr lang="es-MX" sz="1300" dirty="0">
              <a:solidFill>
                <a:schemeClr val="tx1">
                  <a:lumMod val="75000"/>
                  <a:lumOff val="25000"/>
                </a:schemeClr>
              </a:solidFill>
              <a:latin typeface="Gotham Light" pitchFamily="50" charset="0"/>
              <a:cs typeface="Gotham Bold" pitchFamily="50" charset="0"/>
            </a:endParaRPr>
          </a:p>
          <a:p>
            <a:pPr algn="ctr"/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  <a:cs typeface="Gotham Bold" pitchFamily="50" charset="0"/>
              </a:rPr>
              <a:t>Dado y firmado a los xxxx días del mes de xxxx del 202x, en el Rectorado de la Insritución</a:t>
            </a:r>
          </a:p>
        </p:txBody>
      </p:sp>
      <p:cxnSp>
        <p:nvCxnSpPr>
          <p:cNvPr id="15" name="Conector recto 14"/>
          <p:cNvCxnSpPr/>
          <p:nvPr/>
        </p:nvCxnSpPr>
        <p:spPr>
          <a:xfrm>
            <a:off x="1875367" y="3217034"/>
            <a:ext cx="6155267" cy="0"/>
          </a:xfrm>
          <a:prstGeom prst="line">
            <a:avLst/>
          </a:prstGeom>
          <a:ln w="28575">
            <a:solidFill>
              <a:srgbClr val="181D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1177026" y="4971158"/>
            <a:ext cx="21322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Nombres</a:t>
            </a:r>
          </a:p>
          <a:p>
            <a:pPr algn="ctr"/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  <a:cs typeface="Gotham Bold" pitchFamily="50" charset="0"/>
              </a:rPr>
              <a:t>Autoridad de la Institución Educativa</a:t>
            </a:r>
          </a:p>
        </p:txBody>
      </p:sp>
      <p:cxnSp>
        <p:nvCxnSpPr>
          <p:cNvPr id="17" name="Conector recto 16"/>
          <p:cNvCxnSpPr/>
          <p:nvPr/>
        </p:nvCxnSpPr>
        <p:spPr>
          <a:xfrm>
            <a:off x="1138767" y="4972883"/>
            <a:ext cx="2193290" cy="0"/>
          </a:xfrm>
          <a:prstGeom prst="line">
            <a:avLst/>
          </a:prstGeom>
          <a:ln w="28575">
            <a:solidFill>
              <a:srgbClr val="181D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608997" y="4971158"/>
            <a:ext cx="2296463" cy="45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Nombres</a:t>
            </a:r>
          </a:p>
          <a:p>
            <a:pPr algn="ctr"/>
            <a:r>
              <a:rPr lang="es-MX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Light" pitchFamily="50" charset="0"/>
                <a:cs typeface="Gotham Bold" pitchFamily="50" charset="0"/>
              </a:rPr>
              <a:t>Facilitador, dinamizador, voluntario</a:t>
            </a:r>
          </a:p>
        </p:txBody>
      </p:sp>
      <p:cxnSp>
        <p:nvCxnSpPr>
          <p:cNvPr id="24" name="Conector recto 23"/>
          <p:cNvCxnSpPr/>
          <p:nvPr/>
        </p:nvCxnSpPr>
        <p:spPr>
          <a:xfrm>
            <a:off x="6570739" y="4972883"/>
            <a:ext cx="2193290" cy="0"/>
          </a:xfrm>
          <a:prstGeom prst="line">
            <a:avLst/>
          </a:prstGeom>
          <a:ln w="28575">
            <a:solidFill>
              <a:srgbClr val="181D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395748" y="330651"/>
            <a:ext cx="34176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Quito, </a:t>
            </a:r>
            <a:r>
              <a:rPr lang="es-MX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xx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 de </a:t>
            </a:r>
            <a:r>
              <a:rPr lang="es-MX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xxx</a:t>
            </a:r>
            <a:r>
              <a:rPr lang="es-MX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Bold" pitchFamily="50" charset="0"/>
                <a:cs typeface="Gotham Bold" pitchFamily="50" charset="0"/>
              </a:rPr>
              <a:t> de 2023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358B12D-103E-8B06-CBC1-5B9410697E6F}"/>
              </a:ext>
            </a:extLst>
          </p:cNvPr>
          <p:cNvSpPr/>
          <p:nvPr/>
        </p:nvSpPr>
        <p:spPr>
          <a:xfrm>
            <a:off x="0" y="6748670"/>
            <a:ext cx="9906000" cy="109330"/>
          </a:xfrm>
          <a:prstGeom prst="rect">
            <a:avLst/>
          </a:prstGeom>
          <a:solidFill>
            <a:srgbClr val="181D4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E79F42-09D2-21D4-A460-FAC2AC3760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037" y="5656237"/>
            <a:ext cx="3314937" cy="77412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2302D70-F6E4-B660-EAB8-E5F2832FA56B}"/>
              </a:ext>
            </a:extLst>
          </p:cNvPr>
          <p:cNvSpPr txBox="1"/>
          <p:nvPr/>
        </p:nvSpPr>
        <p:spPr>
          <a:xfrm>
            <a:off x="2734417" y="1425177"/>
            <a:ext cx="42502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3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Gotham Light" pitchFamily="50" charset="0"/>
              </a:rPr>
              <a:t>Nombre o logo del colegio </a:t>
            </a:r>
          </a:p>
        </p:txBody>
      </p:sp>
    </p:spTree>
    <p:extLst>
      <p:ext uri="{BB962C8B-B14F-4D97-AF65-F5344CB8AC3E}">
        <p14:creationId xmlns:p14="http://schemas.microsoft.com/office/powerpoint/2010/main" val="1001458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68</Words>
  <Application>Microsoft Office PowerPoint</Application>
  <PresentationFormat>A4 (210 x 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Bold</vt:lpstr>
      <vt:lpstr>Gotham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Juan Perez</dc:title>
  <dc:creator>Phantom</dc:creator>
  <cp:lastModifiedBy>David Mahehs Sulca Buitron</cp:lastModifiedBy>
  <cp:revision>19</cp:revision>
  <dcterms:created xsi:type="dcterms:W3CDTF">2019-12-11T13:52:22Z</dcterms:created>
  <dcterms:modified xsi:type="dcterms:W3CDTF">2023-10-27T15:41:13Z</dcterms:modified>
</cp:coreProperties>
</file>