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ka2ew4cRvthMRd1YJSgnBkblz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8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4067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02273" cy="686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ministeri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9168"/>
            <a:ext cx="2103120" cy="19739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B08AC2-31AD-1E1D-BC9F-715B8AC5F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3341" y="5834235"/>
            <a:ext cx="1691460" cy="763078"/>
          </a:xfrm>
          <a:prstGeom prst="rect">
            <a:avLst/>
          </a:prstGeom>
        </p:spPr>
      </p:pic>
      <p:sp>
        <p:nvSpPr>
          <p:cNvPr id="2" name="Google Shape;110;p3">
            <a:extLst>
              <a:ext uri="{FF2B5EF4-FFF2-40B4-BE49-F238E27FC236}">
                <a16:creationId xmlns:a16="http://schemas.microsoft.com/office/drawing/2014/main" id="{9BE43B18-88A4-E14E-007E-E5C8CE0B4846}"/>
              </a:ext>
            </a:extLst>
          </p:cNvPr>
          <p:cNvSpPr txBox="1"/>
          <p:nvPr/>
        </p:nvSpPr>
        <p:spPr>
          <a:xfrm>
            <a:off x="1117066" y="701344"/>
            <a:ext cx="978047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000" b="1" dirty="0">
                <a:solidFill>
                  <a:srgbClr val="212D5A"/>
                </a:solidFill>
              </a:rPr>
              <a:t>CONVOCATORIA A </a:t>
            </a:r>
            <a:r>
              <a:rPr lang="es-MX" sz="2000" b="1" dirty="0">
                <a:solidFill>
                  <a:srgbClr val="212D5A"/>
                </a:solidFill>
              </a:rPr>
              <a:t>CONTRATACIÓN DEL SERVICIO DE CONSULTORÍA PARA LA ELABORACIÓN DE LA MALLA CURRICULAR DE LA FAMILIA TÉCNICA TURISMO Y AMBIENTE DE </a:t>
            </a:r>
            <a:r>
              <a:rPr lang="es-MX" sz="2000" b="1">
                <a:solidFill>
                  <a:srgbClr val="212D5A"/>
                </a:solidFill>
              </a:rPr>
              <a:t>BACHILLERATO TÉCNICO</a:t>
            </a:r>
            <a:endParaRPr lang="es-ES" sz="2000" b="1" dirty="0">
              <a:solidFill>
                <a:srgbClr val="212D5A"/>
              </a:solidFill>
            </a:endParaRPr>
          </a:p>
        </p:txBody>
      </p:sp>
      <p:sp>
        <p:nvSpPr>
          <p:cNvPr id="4" name="Google Shape;110;p3">
            <a:extLst>
              <a:ext uri="{FF2B5EF4-FFF2-40B4-BE49-F238E27FC236}">
                <a16:creationId xmlns:a16="http://schemas.microsoft.com/office/drawing/2014/main" id="{97B902AD-DD98-6FCA-1770-AF74AC639776}"/>
              </a:ext>
            </a:extLst>
          </p:cNvPr>
          <p:cNvSpPr txBox="1"/>
          <p:nvPr/>
        </p:nvSpPr>
        <p:spPr>
          <a:xfrm>
            <a:off x="1117066" y="1748800"/>
            <a:ext cx="9586017" cy="192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7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 Ministerio de Educación en alianza con la Fundación CRSIFE invita a equipos consultores a participar en los siguientes procesos de contratación: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MX" sz="17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7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Consultoría para la Elaboración  de la Malla Curricular de la </a:t>
            </a:r>
            <a:r>
              <a:rPr lang="es-MX" sz="17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Familia “Turismo” de Bachillerato Técnico.</a:t>
            </a:r>
            <a:endParaRPr lang="es-MX" sz="17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7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Consultoría para la Elaboración  de la Malla Curricular de la </a:t>
            </a:r>
            <a:r>
              <a:rPr lang="es-MX" sz="17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Familia “Ambiente” de Bachillerato Técnico</a:t>
            </a:r>
            <a:r>
              <a:rPr lang="es-MX" sz="17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7" name="Google Shape;110;p3">
            <a:extLst>
              <a:ext uri="{FF2B5EF4-FFF2-40B4-BE49-F238E27FC236}">
                <a16:creationId xmlns:a16="http://schemas.microsoft.com/office/drawing/2014/main" id="{969E404F-0D2D-9694-A523-88E5A53440E5}"/>
              </a:ext>
            </a:extLst>
          </p:cNvPr>
          <p:cNvSpPr txBox="1"/>
          <p:nvPr/>
        </p:nvSpPr>
        <p:spPr>
          <a:xfrm>
            <a:off x="495018" y="3781002"/>
            <a:ext cx="1050405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s-E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mayor información, los interesados pueden acceder al link de la convocatoria, donde encontrarán los Términos de Referencia para aplicación.  </a:t>
            </a:r>
            <a:endParaRPr lang="es-ES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FA21BCE-D428-E099-B4AD-BA9EDF0BD3C6}"/>
              </a:ext>
            </a:extLst>
          </p:cNvPr>
          <p:cNvSpPr txBox="1"/>
          <p:nvPr/>
        </p:nvSpPr>
        <p:spPr>
          <a:xfrm>
            <a:off x="457200" y="4340774"/>
            <a:ext cx="108643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PROCESO DE SOLICITUD </a:t>
            </a:r>
          </a:p>
          <a:p>
            <a:pPr lvl="0" algn="just"/>
            <a:endParaRPr lang="es-ES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/>
            <a:r>
              <a:rPr lang="es-MX" dirty="0"/>
              <a:t>Se dispondrá de un tiempo para revisar los términos de referencia y preguntar cualquier aclaración respecto su contenido, exceptuando el presupuesto para el proyecto, a la siguiente dirección de correo electrónico: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bladimir.torres@crisfe.org </a:t>
            </a:r>
          </a:p>
          <a:p>
            <a:pPr lvl="0" algn="just"/>
            <a:endParaRPr lang="es-MX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es-MX" dirty="0"/>
              <a:t>Las propuestas serán receptadas en conjunto con el CV Institucional y de los consultores hasta el 2 de julio del 2023 hasta las 23h59.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175</Words>
  <Application>Microsoft Office PowerPoint</Application>
  <PresentationFormat>Panorámica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cajasmarcia@gmail.com</dc:creator>
  <cp:lastModifiedBy>Alicia Carolina Guzmán Naranjo</cp:lastModifiedBy>
  <cp:revision>7</cp:revision>
  <dcterms:created xsi:type="dcterms:W3CDTF">2021-05-27T23:45:58Z</dcterms:created>
  <dcterms:modified xsi:type="dcterms:W3CDTF">2023-06-20T17:09:57Z</dcterms:modified>
</cp:coreProperties>
</file>