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75245-16A8-5E8F-0103-2F4425491E73}" v="170" dt="2024-01-11T14:46:58.483"/>
    <p1510:client id="{8792AD34-AB2A-4CAB-A3E0-4ED33336F460}" v="156" dt="2024-01-11T04:25:03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21C73-54E9-4DFB-8A6B-6F5FD6A8BD31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EE5FA6E-3641-4CB7-A935-A798BF8313CC}">
      <dgm:prSet phldrT="[Texto]" custT="1"/>
      <dgm:spPr/>
      <dgm:t>
        <a:bodyPr/>
        <a:lstStyle/>
        <a:p>
          <a:pPr algn="just"/>
          <a:r>
            <a:rPr lang="es-ES" sz="2000"/>
            <a:t>Orientar con pertinencia a la comunidad educativa en la adaptación y aplicación del Currículo en Emergencias, para promover el bienestar integral de la comunidad educativa y garantizar la continuidad de aprendizajes en situaciones de emergencia, asegurándolos así un proceso educativo resiliente y eficaz. </a:t>
          </a:r>
          <a:endParaRPr lang="es-EC" sz="2000"/>
        </a:p>
      </dgm:t>
    </dgm:pt>
    <dgm:pt modelId="{5992CDA9-B9A6-4CCE-8BB3-FF3755054183}" type="parTrans" cxnId="{46C25A0B-663B-4453-9421-36DDD051BE64}">
      <dgm:prSet/>
      <dgm:spPr/>
      <dgm:t>
        <a:bodyPr/>
        <a:lstStyle/>
        <a:p>
          <a:endParaRPr lang="es-EC"/>
        </a:p>
      </dgm:t>
    </dgm:pt>
    <dgm:pt modelId="{C9EC86AC-9E5A-4604-952B-91572E2B898A}" type="sibTrans" cxnId="{46C25A0B-663B-4453-9421-36DDD051BE64}">
      <dgm:prSet/>
      <dgm:spPr/>
      <dgm:t>
        <a:bodyPr/>
        <a:lstStyle/>
        <a:p>
          <a:endParaRPr lang="es-EC"/>
        </a:p>
      </dgm:t>
    </dgm:pt>
    <dgm:pt modelId="{2BB96E95-807B-4A48-A583-F5AAC514BB2F}">
      <dgm:prSet phldrT="[Texto]" custT="1"/>
      <dgm:spPr/>
      <dgm:t>
        <a:bodyPr/>
        <a:lstStyle/>
        <a:p>
          <a:r>
            <a:rPr lang="es-EC" sz="2000" b="0" i="0"/>
            <a:t>Dirigido a las y los profesionales de la educación de las diferentes modalidades.</a:t>
          </a:r>
          <a:endParaRPr lang="es-EC" sz="2000"/>
        </a:p>
      </dgm:t>
    </dgm:pt>
    <dgm:pt modelId="{CECD89FB-A1C6-452D-9CDC-C53962EDC29A}" type="parTrans" cxnId="{4732FE3A-F41D-4E68-9AD4-296BDB3411C7}">
      <dgm:prSet/>
      <dgm:spPr/>
      <dgm:t>
        <a:bodyPr/>
        <a:lstStyle/>
        <a:p>
          <a:endParaRPr lang="es-EC"/>
        </a:p>
      </dgm:t>
    </dgm:pt>
    <dgm:pt modelId="{57B13668-5DBA-4BB2-BF25-51D1B02EC8A4}" type="sibTrans" cxnId="{4732FE3A-F41D-4E68-9AD4-296BDB3411C7}">
      <dgm:prSet/>
      <dgm:spPr/>
      <dgm:t>
        <a:bodyPr/>
        <a:lstStyle/>
        <a:p>
          <a:endParaRPr lang="es-EC"/>
        </a:p>
      </dgm:t>
    </dgm:pt>
    <dgm:pt modelId="{0398A52E-CFF5-42A4-8D94-0358A9BB717B}" type="pres">
      <dgm:prSet presAssocID="{8A421C73-54E9-4DFB-8A6B-6F5FD6A8BD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6E4DD0-A125-4889-B2D1-085F3FC0AB2F}" type="pres">
      <dgm:prSet presAssocID="{CEE5FA6E-3641-4CB7-A935-A798BF8313CC}" presName="root" presStyleCnt="0"/>
      <dgm:spPr/>
    </dgm:pt>
    <dgm:pt modelId="{9CEDDAFE-AD65-4F0E-A3C2-B0CFA45A76CF}" type="pres">
      <dgm:prSet presAssocID="{CEE5FA6E-3641-4CB7-A935-A798BF8313CC}" presName="rootComposite" presStyleCnt="0"/>
      <dgm:spPr/>
    </dgm:pt>
    <dgm:pt modelId="{FD7D3959-77AC-4B01-A2ED-09B135B1FA10}" type="pres">
      <dgm:prSet presAssocID="{CEE5FA6E-3641-4CB7-A935-A798BF8313CC}" presName="rootText" presStyleLbl="node1" presStyleIdx="0" presStyleCnt="1" custScaleX="292154" custScaleY="139231"/>
      <dgm:spPr/>
    </dgm:pt>
    <dgm:pt modelId="{C7D979FA-A0EF-4EDC-8C8A-8773733323B2}" type="pres">
      <dgm:prSet presAssocID="{CEE5FA6E-3641-4CB7-A935-A798BF8313CC}" presName="rootConnector" presStyleLbl="node1" presStyleIdx="0" presStyleCnt="1"/>
      <dgm:spPr/>
    </dgm:pt>
    <dgm:pt modelId="{21666747-D77C-44C0-9C7B-F21F7FCA21EC}" type="pres">
      <dgm:prSet presAssocID="{CEE5FA6E-3641-4CB7-A935-A798BF8313CC}" presName="childShape" presStyleCnt="0"/>
      <dgm:spPr/>
    </dgm:pt>
    <dgm:pt modelId="{1358609E-C66B-4DFE-B1E8-7F96046EF41C}" type="pres">
      <dgm:prSet presAssocID="{CECD89FB-A1C6-452D-9CDC-C53962EDC29A}" presName="Name13" presStyleLbl="parChTrans1D2" presStyleIdx="0" presStyleCnt="1"/>
      <dgm:spPr/>
    </dgm:pt>
    <dgm:pt modelId="{540B14C2-8721-44EA-95BF-E84603319D66}" type="pres">
      <dgm:prSet presAssocID="{2BB96E95-807B-4A48-A583-F5AAC514BB2F}" presName="childText" presStyleLbl="bgAcc1" presStyleIdx="0" presStyleCnt="1" custScaleX="300193">
        <dgm:presLayoutVars>
          <dgm:bulletEnabled val="1"/>
        </dgm:presLayoutVars>
      </dgm:prSet>
      <dgm:spPr/>
    </dgm:pt>
  </dgm:ptLst>
  <dgm:cxnLst>
    <dgm:cxn modelId="{0C6B2C06-045C-4896-9FCC-72C8BB7CBEC7}" type="presOf" srcId="{CEE5FA6E-3641-4CB7-A935-A798BF8313CC}" destId="{C7D979FA-A0EF-4EDC-8C8A-8773733323B2}" srcOrd="1" destOrd="0" presId="urn:microsoft.com/office/officeart/2005/8/layout/hierarchy3"/>
    <dgm:cxn modelId="{46C25A0B-663B-4453-9421-36DDD051BE64}" srcId="{8A421C73-54E9-4DFB-8A6B-6F5FD6A8BD31}" destId="{CEE5FA6E-3641-4CB7-A935-A798BF8313CC}" srcOrd="0" destOrd="0" parTransId="{5992CDA9-B9A6-4CCE-8BB3-FF3755054183}" sibTransId="{C9EC86AC-9E5A-4604-952B-91572E2B898A}"/>
    <dgm:cxn modelId="{4732FE3A-F41D-4E68-9AD4-296BDB3411C7}" srcId="{CEE5FA6E-3641-4CB7-A935-A798BF8313CC}" destId="{2BB96E95-807B-4A48-A583-F5AAC514BB2F}" srcOrd="0" destOrd="0" parTransId="{CECD89FB-A1C6-452D-9CDC-C53962EDC29A}" sibTransId="{57B13668-5DBA-4BB2-BF25-51D1B02EC8A4}"/>
    <dgm:cxn modelId="{E9C83E3B-CFBC-43E8-97D1-1BFA44D6E4C7}" type="presOf" srcId="{CECD89FB-A1C6-452D-9CDC-C53962EDC29A}" destId="{1358609E-C66B-4DFE-B1E8-7F96046EF41C}" srcOrd="0" destOrd="0" presId="urn:microsoft.com/office/officeart/2005/8/layout/hierarchy3"/>
    <dgm:cxn modelId="{4C9F2ABD-EFC5-4B6D-AC0A-6EA8F22841DF}" type="presOf" srcId="{CEE5FA6E-3641-4CB7-A935-A798BF8313CC}" destId="{FD7D3959-77AC-4B01-A2ED-09B135B1FA10}" srcOrd="0" destOrd="0" presId="urn:microsoft.com/office/officeart/2005/8/layout/hierarchy3"/>
    <dgm:cxn modelId="{3ECC33BD-1E4B-48A6-9EF3-2FAB02CFF567}" type="presOf" srcId="{8A421C73-54E9-4DFB-8A6B-6F5FD6A8BD31}" destId="{0398A52E-CFF5-42A4-8D94-0358A9BB717B}" srcOrd="0" destOrd="0" presId="urn:microsoft.com/office/officeart/2005/8/layout/hierarchy3"/>
    <dgm:cxn modelId="{6E531BCF-0367-47D1-A0CF-5D0FAFBA033B}" type="presOf" srcId="{2BB96E95-807B-4A48-A583-F5AAC514BB2F}" destId="{540B14C2-8721-44EA-95BF-E84603319D66}" srcOrd="0" destOrd="0" presId="urn:microsoft.com/office/officeart/2005/8/layout/hierarchy3"/>
    <dgm:cxn modelId="{FB782586-97C9-4E9D-90F7-1CB61936643A}" type="presParOf" srcId="{0398A52E-CFF5-42A4-8D94-0358A9BB717B}" destId="{D66E4DD0-A125-4889-B2D1-085F3FC0AB2F}" srcOrd="0" destOrd="0" presId="urn:microsoft.com/office/officeart/2005/8/layout/hierarchy3"/>
    <dgm:cxn modelId="{650105D3-6632-4A29-B2E9-36B3C6809AAF}" type="presParOf" srcId="{D66E4DD0-A125-4889-B2D1-085F3FC0AB2F}" destId="{9CEDDAFE-AD65-4F0E-A3C2-B0CFA45A76CF}" srcOrd="0" destOrd="0" presId="urn:microsoft.com/office/officeart/2005/8/layout/hierarchy3"/>
    <dgm:cxn modelId="{2F9378F1-F324-4D10-96D9-C3CD4F1B6E0B}" type="presParOf" srcId="{9CEDDAFE-AD65-4F0E-A3C2-B0CFA45A76CF}" destId="{FD7D3959-77AC-4B01-A2ED-09B135B1FA10}" srcOrd="0" destOrd="0" presId="urn:microsoft.com/office/officeart/2005/8/layout/hierarchy3"/>
    <dgm:cxn modelId="{C19E7934-BA52-4257-AC3F-6B16B21B5C6A}" type="presParOf" srcId="{9CEDDAFE-AD65-4F0E-A3C2-B0CFA45A76CF}" destId="{C7D979FA-A0EF-4EDC-8C8A-8773733323B2}" srcOrd="1" destOrd="0" presId="urn:microsoft.com/office/officeart/2005/8/layout/hierarchy3"/>
    <dgm:cxn modelId="{06BE9BE7-FFD9-47AD-9314-E217F0656227}" type="presParOf" srcId="{D66E4DD0-A125-4889-B2D1-085F3FC0AB2F}" destId="{21666747-D77C-44C0-9C7B-F21F7FCA21EC}" srcOrd="1" destOrd="0" presId="urn:microsoft.com/office/officeart/2005/8/layout/hierarchy3"/>
    <dgm:cxn modelId="{E404A0E8-FF32-44DB-A280-419C411B845B}" type="presParOf" srcId="{21666747-D77C-44C0-9C7B-F21F7FCA21EC}" destId="{1358609E-C66B-4DFE-B1E8-7F96046EF41C}" srcOrd="0" destOrd="0" presId="urn:microsoft.com/office/officeart/2005/8/layout/hierarchy3"/>
    <dgm:cxn modelId="{ABCCF8DA-A58B-4011-A9E3-CFA8A1510CF6}" type="presParOf" srcId="{21666747-D77C-44C0-9C7B-F21F7FCA21EC}" destId="{540B14C2-8721-44EA-95BF-E84603319D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A8BD43-DEBF-422A-9142-DDA7F8EC56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092A86C-DDF9-4B51-A79F-F52C461C14C8}">
      <dgm:prSet phldrT="[Texto]" custT="1"/>
      <dgm:spPr/>
      <dgm:t>
        <a:bodyPr/>
        <a:lstStyle/>
        <a:p>
          <a:r>
            <a:rPr lang="es-EC" sz="20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Variedad</a:t>
          </a:r>
        </a:p>
      </dgm:t>
    </dgm:pt>
    <dgm:pt modelId="{2F1AE2E0-6B9A-4CCF-ACE8-4FB4D0F1D44F}" type="parTrans" cxnId="{6A33C05A-E500-4B65-9457-6F7011E7C9A2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6206FD0-523C-4A11-B3C4-0BCFFD933E38}" type="sibTrans" cxnId="{6A33C05A-E500-4B65-9457-6F7011E7C9A2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DADF8D9-6ED3-40B3-B21C-0FDD945C8008}">
      <dgm:prSet phldrT="[Texto]" custT="1"/>
      <dgm:spPr/>
      <dgm:t>
        <a:bodyPr/>
        <a:lstStyle/>
        <a:p>
          <a:pPr algn="just"/>
          <a:r>
            <a:rPr lang="es-EC" sz="20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Se puede aplicar en todas las áreas: debate, trabajo en grupo, elaboración de cuestionarios, gráficos, juego de roles, investigación, simulaciones, mapas, lluvia de ideas, diálogos, foros, paneles, estudio de casos, argumentación, exposición y mapas conceptuales.</a:t>
          </a:r>
        </a:p>
      </dgm:t>
    </dgm:pt>
    <dgm:pt modelId="{FB3F4834-54C2-46AC-BC83-E384431F0122}" type="parTrans" cxnId="{F4BAD683-2DA1-461B-A7F0-484ACB0B6898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CFBEE86-73FF-4450-BC98-6B9E6211A9A5}" type="sibTrans" cxnId="{F4BAD683-2DA1-461B-A7F0-484ACB0B6898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14D3EE3-DE0B-4002-ABCD-C7C7B27AAE98}">
      <dgm:prSet phldrT="[Texto]" custT="1"/>
      <dgm:spPr/>
      <dgm:t>
        <a:bodyPr/>
        <a:lstStyle/>
        <a:p>
          <a:r>
            <a:rPr lang="es-EC" sz="20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Relevancia</a:t>
          </a:r>
        </a:p>
      </dgm:t>
    </dgm:pt>
    <dgm:pt modelId="{B0DE0543-1890-4CF4-B9CB-F8640F1514F1}" type="parTrans" cxnId="{F0ADB8DA-A871-4081-81C2-F4E41E4E7E4E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665C1EB-D769-43A1-B0E2-6918AD349AAA}" type="sibTrans" cxnId="{F0ADB8DA-A871-4081-81C2-F4E41E4E7E4E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542A722-E821-4A35-9DD8-E370860517EF}">
      <dgm:prSet phldrT="[Texto]" custT="1"/>
      <dgm:spPr/>
      <dgm:t>
        <a:bodyPr/>
        <a:lstStyle/>
        <a:p>
          <a:pPr algn="just"/>
          <a:r>
            <a:rPr lang="es-EC" sz="20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Se puede adecuar acorde a la realidad y contexto: debate, juego de roles, investigación y mapas.</a:t>
          </a:r>
        </a:p>
      </dgm:t>
    </dgm:pt>
    <dgm:pt modelId="{C8DB812A-19D2-4B0C-9113-EF8E048DA6C6}" type="parTrans" cxnId="{EDCC94FC-A3B7-4F2B-BA3C-36922503665E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E5519E-FB80-47F1-94EF-8D3B9B79B54E}" type="sibTrans" cxnId="{EDCC94FC-A3B7-4F2B-BA3C-36922503665E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2D6E787-15FF-4FD6-A474-3EEBF72EB0C4}">
      <dgm:prSet phldrT="[Texto]" custT="1"/>
      <dgm:spPr/>
      <dgm:t>
        <a:bodyPr/>
        <a:lstStyle/>
        <a:p>
          <a:pPr rtl="0"/>
          <a:r>
            <a:rPr lang="es-EC" sz="2000">
              <a:latin typeface="+mn-lt"/>
              <a:ea typeface="Calibri Light" panose="020F0302020204030204" pitchFamily="34" charset="0"/>
              <a:cs typeface="Calibri Light"/>
            </a:rPr>
            <a:t>Adecuación y diversidad.</a:t>
          </a:r>
        </a:p>
      </dgm:t>
    </dgm:pt>
    <dgm:pt modelId="{6EEDFF5C-88E9-4768-92A2-79502CE13512}" type="parTrans" cxnId="{7786AB46-F72C-4001-8153-11166120D97F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F9CF17-06DB-429B-9C6A-5E704F2F85A3}" type="sibTrans" cxnId="{7786AB46-F72C-4001-8153-11166120D97F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3DC1B55-183F-467D-A8A3-423F3B0B661E}">
      <dgm:prSet phldrT="[Texto]" custT="1"/>
      <dgm:spPr/>
      <dgm:t>
        <a:bodyPr/>
        <a:lstStyle/>
        <a:p>
          <a:pPr algn="just" rtl="0"/>
          <a:r>
            <a:rPr lang="es-EC" sz="2000">
              <a:latin typeface="+mn-lt"/>
              <a:ea typeface="Calibri Light" panose="020F0302020204030204" pitchFamily="34" charset="0"/>
              <a:cs typeface="Calibri Light"/>
            </a:rPr>
            <a:t>Se desarrolla acorde a la edad y necesidad educativa de las y los estudiantes: juego de roles, lluvia de ideas y argumentación.</a:t>
          </a:r>
        </a:p>
      </dgm:t>
    </dgm:pt>
    <dgm:pt modelId="{0920C465-323C-4A39-80D0-96E4DEF4D1B9}" type="parTrans" cxnId="{28AA6A65-2909-4D5C-8A90-C3E57E5ED0BE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FCA650C-D74D-44E9-82E2-E1010DE646D6}" type="sibTrans" cxnId="{28AA6A65-2909-4D5C-8A90-C3E57E5ED0BE}">
      <dgm:prSet/>
      <dgm:spPr/>
      <dgm:t>
        <a:bodyPr/>
        <a:lstStyle/>
        <a:p>
          <a:endParaRPr lang="es-EC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46C15F6-C47C-43F4-B16A-55F20CCB36FA}" type="pres">
      <dgm:prSet presAssocID="{9CA8BD43-DEBF-422A-9142-DDA7F8EC5687}" presName="Name0" presStyleCnt="0">
        <dgm:presLayoutVars>
          <dgm:dir/>
          <dgm:animLvl val="lvl"/>
          <dgm:resizeHandles val="exact"/>
        </dgm:presLayoutVars>
      </dgm:prSet>
      <dgm:spPr/>
    </dgm:pt>
    <dgm:pt modelId="{DCA7801A-C72B-423F-995F-185BE644E072}" type="pres">
      <dgm:prSet presAssocID="{3092A86C-DDF9-4B51-A79F-F52C461C14C8}" presName="composite" presStyleCnt="0"/>
      <dgm:spPr/>
    </dgm:pt>
    <dgm:pt modelId="{42B9FF0E-AA5D-4D19-830D-CF749C5B5597}" type="pres">
      <dgm:prSet presAssocID="{3092A86C-DDF9-4B51-A79F-F52C461C14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BA3714B-56E7-4AEB-B06B-65B2382DD189}" type="pres">
      <dgm:prSet presAssocID="{3092A86C-DDF9-4B51-A79F-F52C461C14C8}" presName="desTx" presStyleLbl="alignAccFollowNode1" presStyleIdx="0" presStyleCnt="3" custScaleY="100000" custLinFactNeighborX="-103" custLinFactNeighborY="1208">
        <dgm:presLayoutVars>
          <dgm:bulletEnabled val="1"/>
        </dgm:presLayoutVars>
      </dgm:prSet>
      <dgm:spPr/>
    </dgm:pt>
    <dgm:pt modelId="{9BDE35C0-FA75-416D-B644-868511020634}" type="pres">
      <dgm:prSet presAssocID="{56206FD0-523C-4A11-B3C4-0BCFFD933E38}" presName="space" presStyleCnt="0"/>
      <dgm:spPr/>
    </dgm:pt>
    <dgm:pt modelId="{F2FBCBB5-B883-4A8F-9D1A-CEDD595BEBCB}" type="pres">
      <dgm:prSet presAssocID="{114D3EE3-DE0B-4002-ABCD-C7C7B27AAE98}" presName="composite" presStyleCnt="0"/>
      <dgm:spPr/>
    </dgm:pt>
    <dgm:pt modelId="{4B37710C-83AB-4349-BF48-2E3A475F94E8}" type="pres">
      <dgm:prSet presAssocID="{114D3EE3-DE0B-4002-ABCD-C7C7B27AAE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07219F4-2D0C-4AC9-A3CA-231C53A20F7F}" type="pres">
      <dgm:prSet presAssocID="{114D3EE3-DE0B-4002-ABCD-C7C7B27AAE98}" presName="desTx" presStyleLbl="alignAccFollowNode1" presStyleIdx="1" presStyleCnt="3" custLinFactNeighborY="83280">
        <dgm:presLayoutVars>
          <dgm:bulletEnabled val="1"/>
        </dgm:presLayoutVars>
      </dgm:prSet>
      <dgm:spPr/>
    </dgm:pt>
    <dgm:pt modelId="{FD0AB390-6DDD-4062-A675-42A7A60E6813}" type="pres">
      <dgm:prSet presAssocID="{D665C1EB-D769-43A1-B0E2-6918AD349AAA}" presName="space" presStyleCnt="0"/>
      <dgm:spPr/>
    </dgm:pt>
    <dgm:pt modelId="{4B45CC16-F66C-4AEF-918F-7510C91766E2}" type="pres">
      <dgm:prSet presAssocID="{62D6E787-15FF-4FD6-A474-3EEBF72EB0C4}" presName="composite" presStyleCnt="0"/>
      <dgm:spPr/>
    </dgm:pt>
    <dgm:pt modelId="{9A284D94-270E-49AD-9FF5-EC6862A49F6F}" type="pres">
      <dgm:prSet presAssocID="{62D6E787-15FF-4FD6-A474-3EEBF72EB0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BDDCEF6-CECE-40DB-B917-33E0E9029641}" type="pres">
      <dgm:prSet presAssocID="{62D6E787-15FF-4FD6-A474-3EEBF72EB0C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4916F06-FD0C-4D9E-97EE-3CDA9495C3FE}" type="presOf" srcId="{114D3EE3-DE0B-4002-ABCD-C7C7B27AAE98}" destId="{4B37710C-83AB-4349-BF48-2E3A475F94E8}" srcOrd="0" destOrd="0" presId="urn:microsoft.com/office/officeart/2005/8/layout/hList1"/>
    <dgm:cxn modelId="{58B8970D-E192-47B2-A824-8FB1B5AD190D}" type="presOf" srcId="{62D6E787-15FF-4FD6-A474-3EEBF72EB0C4}" destId="{9A284D94-270E-49AD-9FF5-EC6862A49F6F}" srcOrd="0" destOrd="0" presId="urn:microsoft.com/office/officeart/2005/8/layout/hList1"/>
    <dgm:cxn modelId="{844C690E-46AA-47A2-9960-A4CC44548ABB}" type="presOf" srcId="{9CA8BD43-DEBF-422A-9142-DDA7F8EC5687}" destId="{F46C15F6-C47C-43F4-B16A-55F20CCB36FA}" srcOrd="0" destOrd="0" presId="urn:microsoft.com/office/officeart/2005/8/layout/hList1"/>
    <dgm:cxn modelId="{C9BF4F3D-1CD9-4CA1-8F2B-986A7928E127}" type="presOf" srcId="{7DADF8D9-6ED3-40B3-B21C-0FDD945C8008}" destId="{4BA3714B-56E7-4AEB-B06B-65B2382DD189}" srcOrd="0" destOrd="0" presId="urn:microsoft.com/office/officeart/2005/8/layout/hList1"/>
    <dgm:cxn modelId="{03D44565-DF09-402A-915C-7CC12EE53042}" type="presOf" srcId="{C542A722-E821-4A35-9DD8-E370860517EF}" destId="{207219F4-2D0C-4AC9-A3CA-231C53A20F7F}" srcOrd="0" destOrd="0" presId="urn:microsoft.com/office/officeart/2005/8/layout/hList1"/>
    <dgm:cxn modelId="{28AA6A65-2909-4D5C-8A90-C3E57E5ED0BE}" srcId="{62D6E787-15FF-4FD6-A474-3EEBF72EB0C4}" destId="{F3DC1B55-183F-467D-A8A3-423F3B0B661E}" srcOrd="0" destOrd="0" parTransId="{0920C465-323C-4A39-80D0-96E4DEF4D1B9}" sibTransId="{0FCA650C-D74D-44E9-82E2-E1010DE646D6}"/>
    <dgm:cxn modelId="{7786AB46-F72C-4001-8153-11166120D97F}" srcId="{9CA8BD43-DEBF-422A-9142-DDA7F8EC5687}" destId="{62D6E787-15FF-4FD6-A474-3EEBF72EB0C4}" srcOrd="2" destOrd="0" parTransId="{6EEDFF5C-88E9-4768-92A2-79502CE13512}" sibTransId="{50F9CF17-06DB-429B-9C6A-5E704F2F85A3}"/>
    <dgm:cxn modelId="{6A33C05A-E500-4B65-9457-6F7011E7C9A2}" srcId="{9CA8BD43-DEBF-422A-9142-DDA7F8EC5687}" destId="{3092A86C-DDF9-4B51-A79F-F52C461C14C8}" srcOrd="0" destOrd="0" parTransId="{2F1AE2E0-6B9A-4CCF-ACE8-4FB4D0F1D44F}" sibTransId="{56206FD0-523C-4A11-B3C4-0BCFFD933E38}"/>
    <dgm:cxn modelId="{F4BAD683-2DA1-461B-A7F0-484ACB0B6898}" srcId="{3092A86C-DDF9-4B51-A79F-F52C461C14C8}" destId="{7DADF8D9-6ED3-40B3-B21C-0FDD945C8008}" srcOrd="0" destOrd="0" parTransId="{FB3F4834-54C2-46AC-BC83-E384431F0122}" sibTransId="{FCFBEE86-73FF-4450-BC98-6B9E6211A9A5}"/>
    <dgm:cxn modelId="{B9FA43D6-1B9A-40D2-B3FB-3181B77DB4E1}" type="presOf" srcId="{F3DC1B55-183F-467D-A8A3-423F3B0B661E}" destId="{9BDDCEF6-CECE-40DB-B917-33E0E9029641}" srcOrd="0" destOrd="0" presId="urn:microsoft.com/office/officeart/2005/8/layout/hList1"/>
    <dgm:cxn modelId="{F0ADB8DA-A871-4081-81C2-F4E41E4E7E4E}" srcId="{9CA8BD43-DEBF-422A-9142-DDA7F8EC5687}" destId="{114D3EE3-DE0B-4002-ABCD-C7C7B27AAE98}" srcOrd="1" destOrd="0" parTransId="{B0DE0543-1890-4CF4-B9CB-F8640F1514F1}" sibTransId="{D665C1EB-D769-43A1-B0E2-6918AD349AAA}"/>
    <dgm:cxn modelId="{8DC555FC-6AE2-4E2D-8C5E-DC06A64A3C9C}" type="presOf" srcId="{3092A86C-DDF9-4B51-A79F-F52C461C14C8}" destId="{42B9FF0E-AA5D-4D19-830D-CF749C5B5597}" srcOrd="0" destOrd="0" presId="urn:microsoft.com/office/officeart/2005/8/layout/hList1"/>
    <dgm:cxn modelId="{EDCC94FC-A3B7-4F2B-BA3C-36922503665E}" srcId="{114D3EE3-DE0B-4002-ABCD-C7C7B27AAE98}" destId="{C542A722-E821-4A35-9DD8-E370860517EF}" srcOrd="0" destOrd="0" parTransId="{C8DB812A-19D2-4B0C-9113-EF8E048DA6C6}" sibTransId="{05E5519E-FB80-47F1-94EF-8D3B9B79B54E}"/>
    <dgm:cxn modelId="{56AEAE48-5501-4E48-AE2B-4F22AB0D43FD}" type="presParOf" srcId="{F46C15F6-C47C-43F4-B16A-55F20CCB36FA}" destId="{DCA7801A-C72B-423F-995F-185BE644E072}" srcOrd="0" destOrd="0" presId="urn:microsoft.com/office/officeart/2005/8/layout/hList1"/>
    <dgm:cxn modelId="{75937FD4-2C8C-4F4C-9C28-3C19FFD16A22}" type="presParOf" srcId="{DCA7801A-C72B-423F-995F-185BE644E072}" destId="{42B9FF0E-AA5D-4D19-830D-CF749C5B5597}" srcOrd="0" destOrd="0" presId="urn:microsoft.com/office/officeart/2005/8/layout/hList1"/>
    <dgm:cxn modelId="{C66B4D20-BE6B-4490-9CED-F042EA1772D7}" type="presParOf" srcId="{DCA7801A-C72B-423F-995F-185BE644E072}" destId="{4BA3714B-56E7-4AEB-B06B-65B2382DD189}" srcOrd="1" destOrd="0" presId="urn:microsoft.com/office/officeart/2005/8/layout/hList1"/>
    <dgm:cxn modelId="{65A20AAE-B077-43D5-B9FD-5E8095A578B5}" type="presParOf" srcId="{F46C15F6-C47C-43F4-B16A-55F20CCB36FA}" destId="{9BDE35C0-FA75-416D-B644-868511020634}" srcOrd="1" destOrd="0" presId="urn:microsoft.com/office/officeart/2005/8/layout/hList1"/>
    <dgm:cxn modelId="{73C07856-2A26-403A-9BEC-7EF731348789}" type="presParOf" srcId="{F46C15F6-C47C-43F4-B16A-55F20CCB36FA}" destId="{F2FBCBB5-B883-4A8F-9D1A-CEDD595BEBCB}" srcOrd="2" destOrd="0" presId="urn:microsoft.com/office/officeart/2005/8/layout/hList1"/>
    <dgm:cxn modelId="{E50549D1-62AC-470D-8585-F1F9A6F407F7}" type="presParOf" srcId="{F2FBCBB5-B883-4A8F-9D1A-CEDD595BEBCB}" destId="{4B37710C-83AB-4349-BF48-2E3A475F94E8}" srcOrd="0" destOrd="0" presId="urn:microsoft.com/office/officeart/2005/8/layout/hList1"/>
    <dgm:cxn modelId="{328CCAF5-2BF9-49C0-A15C-3D93B140D99F}" type="presParOf" srcId="{F2FBCBB5-B883-4A8F-9D1A-CEDD595BEBCB}" destId="{207219F4-2D0C-4AC9-A3CA-231C53A20F7F}" srcOrd="1" destOrd="0" presId="urn:microsoft.com/office/officeart/2005/8/layout/hList1"/>
    <dgm:cxn modelId="{4D14FF3C-E37A-4596-9A32-8ECD09E477C7}" type="presParOf" srcId="{F46C15F6-C47C-43F4-B16A-55F20CCB36FA}" destId="{FD0AB390-6DDD-4062-A675-42A7A60E6813}" srcOrd="3" destOrd="0" presId="urn:microsoft.com/office/officeart/2005/8/layout/hList1"/>
    <dgm:cxn modelId="{0ECD556C-1596-4064-B769-52EA23D67078}" type="presParOf" srcId="{F46C15F6-C47C-43F4-B16A-55F20CCB36FA}" destId="{4B45CC16-F66C-4AEF-918F-7510C91766E2}" srcOrd="4" destOrd="0" presId="urn:microsoft.com/office/officeart/2005/8/layout/hList1"/>
    <dgm:cxn modelId="{C54ABEBC-54E2-409C-882C-4008609B2C9A}" type="presParOf" srcId="{4B45CC16-F66C-4AEF-918F-7510C91766E2}" destId="{9A284D94-270E-49AD-9FF5-EC6862A49F6F}" srcOrd="0" destOrd="0" presId="urn:microsoft.com/office/officeart/2005/8/layout/hList1"/>
    <dgm:cxn modelId="{3DE96614-7C0E-4F2E-8B15-754F6FBCE933}" type="presParOf" srcId="{4B45CC16-F66C-4AEF-918F-7510C91766E2}" destId="{9BDDCEF6-CECE-40DB-B917-33E0E90296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662386-114D-4D92-A869-AEF89E5BC607}" type="doc">
      <dgm:prSet loTypeId="urn:microsoft.com/office/officeart/2009/3/layout/SubStepProcess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DF130029-9A6B-44EA-8878-87F72FAB972D}">
      <dgm:prSet phldrT="[Texto]" custT="1"/>
      <dgm:spPr/>
      <dgm:t>
        <a:bodyPr/>
        <a:lstStyle/>
        <a:p>
          <a:r>
            <a:rPr lang="es-ES" sz="1800"/>
            <a:t>Recursos para la expresión de las emociones</a:t>
          </a:r>
          <a:endParaRPr lang="es-EC" sz="1800"/>
        </a:p>
      </dgm:t>
    </dgm:pt>
    <dgm:pt modelId="{3571B4F4-6D54-4F6B-A5B3-1F0315399FEE}" type="parTrans" cxnId="{F999B820-3975-4C00-9536-EF69016BC5BE}">
      <dgm:prSet/>
      <dgm:spPr/>
      <dgm:t>
        <a:bodyPr/>
        <a:lstStyle/>
        <a:p>
          <a:endParaRPr lang="es-EC"/>
        </a:p>
      </dgm:t>
    </dgm:pt>
    <dgm:pt modelId="{23139774-F539-4D75-AC00-7EE06D315268}" type="sibTrans" cxnId="{F999B820-3975-4C00-9536-EF69016BC5BE}">
      <dgm:prSet/>
      <dgm:spPr/>
      <dgm:t>
        <a:bodyPr/>
        <a:lstStyle/>
        <a:p>
          <a:endParaRPr lang="es-EC"/>
        </a:p>
      </dgm:t>
    </dgm:pt>
    <dgm:pt modelId="{F551DAB3-73F0-4FBC-AA3A-796D4303A2AF}">
      <dgm:prSet phldrT="[Texto]" custT="1"/>
      <dgm:spPr/>
      <dgm:t>
        <a:bodyPr/>
        <a:lstStyle/>
        <a:p>
          <a:r>
            <a:rPr lang="es-ES" sz="1800">
              <a:latin typeface="+mn-lt"/>
            </a:rPr>
            <a:t>Aprendizaje cooperativo</a:t>
          </a:r>
          <a:endParaRPr lang="es-EC" sz="1800">
            <a:latin typeface="+mn-lt"/>
          </a:endParaRPr>
        </a:p>
      </dgm:t>
    </dgm:pt>
    <dgm:pt modelId="{FF893674-1A7D-4DEA-AB00-DA9E43C118E7}" type="parTrans" cxnId="{7BD77802-CB0A-4491-93C2-6FAEFDAAE725}">
      <dgm:prSet/>
      <dgm:spPr/>
      <dgm:t>
        <a:bodyPr/>
        <a:lstStyle/>
        <a:p>
          <a:endParaRPr lang="es-EC"/>
        </a:p>
      </dgm:t>
    </dgm:pt>
    <dgm:pt modelId="{B19D114A-271D-40CD-AB1D-6F49A36A7E0B}" type="sibTrans" cxnId="{7BD77802-CB0A-4491-93C2-6FAEFDAAE725}">
      <dgm:prSet/>
      <dgm:spPr/>
      <dgm:t>
        <a:bodyPr/>
        <a:lstStyle/>
        <a:p>
          <a:endParaRPr lang="es-EC"/>
        </a:p>
      </dgm:t>
    </dgm:pt>
    <dgm:pt modelId="{8E8AFD88-550A-4D51-A4A2-E45D8A9D3389}">
      <dgm:prSet phldrT="[Texto]" custT="1"/>
      <dgm:spPr/>
      <dgm:t>
        <a:bodyPr/>
        <a:lstStyle/>
        <a:p>
          <a:r>
            <a:rPr lang="es-ES" sz="1800"/>
            <a:t>Actividades artísticas</a:t>
          </a:r>
          <a:endParaRPr lang="es-EC" sz="1800"/>
        </a:p>
      </dgm:t>
    </dgm:pt>
    <dgm:pt modelId="{E5D3FB24-1652-47FF-92AA-7A756D532734}" type="parTrans" cxnId="{ACDE06EE-19FA-416B-8809-3A6AB806417B}">
      <dgm:prSet/>
      <dgm:spPr/>
      <dgm:t>
        <a:bodyPr/>
        <a:lstStyle/>
        <a:p>
          <a:endParaRPr lang="es-EC"/>
        </a:p>
      </dgm:t>
    </dgm:pt>
    <dgm:pt modelId="{A47358A9-DC05-4919-B4F4-402810834ABA}" type="sibTrans" cxnId="{ACDE06EE-19FA-416B-8809-3A6AB806417B}">
      <dgm:prSet/>
      <dgm:spPr/>
      <dgm:t>
        <a:bodyPr/>
        <a:lstStyle/>
        <a:p>
          <a:endParaRPr lang="es-EC"/>
        </a:p>
      </dgm:t>
    </dgm:pt>
    <dgm:pt modelId="{51EC66B3-AC51-4536-8A4A-BAA17E463063}">
      <dgm:prSet phldrT="[Texto]" custT="1"/>
      <dgm:spPr/>
      <dgm:t>
        <a:bodyPr/>
        <a:lstStyle/>
        <a:p>
          <a:r>
            <a:rPr lang="es-ES" sz="1800"/>
            <a:t>Actividades al aire libre</a:t>
          </a:r>
          <a:endParaRPr lang="es-EC" sz="1800"/>
        </a:p>
      </dgm:t>
    </dgm:pt>
    <dgm:pt modelId="{5DE5D65D-0A46-4F16-8F76-8A2580F52BF4}" type="parTrans" cxnId="{087AFB51-58EE-41B9-B9D6-851EBC8798BB}">
      <dgm:prSet/>
      <dgm:spPr/>
      <dgm:t>
        <a:bodyPr/>
        <a:lstStyle/>
        <a:p>
          <a:endParaRPr lang="es-EC"/>
        </a:p>
      </dgm:t>
    </dgm:pt>
    <dgm:pt modelId="{553737B7-BCD5-4732-9287-2DB58D7838F6}" type="sibTrans" cxnId="{087AFB51-58EE-41B9-B9D6-851EBC8798BB}">
      <dgm:prSet/>
      <dgm:spPr/>
      <dgm:t>
        <a:bodyPr/>
        <a:lstStyle/>
        <a:p>
          <a:endParaRPr lang="es-EC"/>
        </a:p>
      </dgm:t>
    </dgm:pt>
    <dgm:pt modelId="{4CAD36EB-5B2B-409F-B72D-A4B3A0FBCE58}">
      <dgm:prSet phldrT="[Texto]" custT="1"/>
      <dgm:spPr/>
      <dgm:t>
        <a:bodyPr/>
        <a:lstStyle/>
        <a:p>
          <a:r>
            <a:rPr lang="es-ES" sz="1800"/>
            <a:t>Dinámicas lúdicas</a:t>
          </a:r>
          <a:endParaRPr lang="es-EC" sz="1800"/>
        </a:p>
      </dgm:t>
    </dgm:pt>
    <dgm:pt modelId="{30E13EE1-9740-41EB-86CA-2E02B54D976A}" type="parTrans" cxnId="{388A4E23-B664-427D-BE9A-C516F97528EE}">
      <dgm:prSet/>
      <dgm:spPr/>
      <dgm:t>
        <a:bodyPr/>
        <a:lstStyle/>
        <a:p>
          <a:endParaRPr lang="es-EC"/>
        </a:p>
      </dgm:t>
    </dgm:pt>
    <dgm:pt modelId="{097C7446-4C52-4EDA-B1CB-905CF29F660E}" type="sibTrans" cxnId="{388A4E23-B664-427D-BE9A-C516F97528EE}">
      <dgm:prSet/>
      <dgm:spPr/>
      <dgm:t>
        <a:bodyPr/>
        <a:lstStyle/>
        <a:p>
          <a:endParaRPr lang="es-EC"/>
        </a:p>
      </dgm:t>
    </dgm:pt>
    <dgm:pt modelId="{72CFC5E7-40EA-43FF-9715-CD30CC7685A1}" type="pres">
      <dgm:prSet presAssocID="{D4662386-114D-4D92-A869-AEF89E5BC607}" presName="Name0" presStyleCnt="0">
        <dgm:presLayoutVars>
          <dgm:chMax val="7"/>
          <dgm:dir/>
          <dgm:animOne val="branch"/>
        </dgm:presLayoutVars>
      </dgm:prSet>
      <dgm:spPr/>
    </dgm:pt>
    <dgm:pt modelId="{54E508EB-E7A8-4AD2-88C7-0332514E6A17}" type="pres">
      <dgm:prSet presAssocID="{DF130029-9A6B-44EA-8878-87F72FAB972D}" presName="parTx1" presStyleLbl="node1" presStyleIdx="0" presStyleCnt="1"/>
      <dgm:spPr/>
    </dgm:pt>
    <dgm:pt modelId="{E49EB46D-6807-4C89-A5EE-BBEC42453B98}" type="pres">
      <dgm:prSet presAssocID="{DF130029-9A6B-44EA-8878-87F72FAB972D}" presName="spPre1" presStyleCnt="0"/>
      <dgm:spPr/>
    </dgm:pt>
    <dgm:pt modelId="{09233F53-114F-4F0C-BBA0-740E82FB83D6}" type="pres">
      <dgm:prSet presAssocID="{DF130029-9A6B-44EA-8878-87F72FAB972D}" presName="chLin1" presStyleCnt="0"/>
      <dgm:spPr/>
    </dgm:pt>
    <dgm:pt modelId="{9189A7CD-E827-44FE-803B-243824722234}" type="pres">
      <dgm:prSet presAssocID="{FF893674-1A7D-4DEA-AB00-DA9E43C118E7}" presName="Name11" presStyleLbl="parChTrans1D1" presStyleIdx="0" presStyleCnt="8"/>
      <dgm:spPr/>
    </dgm:pt>
    <dgm:pt modelId="{FF159A26-6918-4DA0-B490-61D2CC4D5A54}" type="pres">
      <dgm:prSet presAssocID="{F551DAB3-73F0-4FBC-AA3A-796D4303A2AF}" presName="txAndLines1" presStyleCnt="0"/>
      <dgm:spPr/>
    </dgm:pt>
    <dgm:pt modelId="{899E3719-3245-468B-BBB3-D963475C69AB}" type="pres">
      <dgm:prSet presAssocID="{F551DAB3-73F0-4FBC-AA3A-796D4303A2AF}" presName="anchor1" presStyleCnt="0"/>
      <dgm:spPr/>
    </dgm:pt>
    <dgm:pt modelId="{332923A8-396A-4E29-8B72-F3E1518038FA}" type="pres">
      <dgm:prSet presAssocID="{F551DAB3-73F0-4FBC-AA3A-796D4303A2AF}" presName="backup1" presStyleCnt="0"/>
      <dgm:spPr/>
    </dgm:pt>
    <dgm:pt modelId="{2301892A-4776-49F1-A636-D7A8977B63D7}" type="pres">
      <dgm:prSet presAssocID="{F551DAB3-73F0-4FBC-AA3A-796D4303A2AF}" presName="preLine1" presStyleLbl="parChTrans1D1" presStyleIdx="1" presStyleCnt="8"/>
      <dgm:spPr/>
    </dgm:pt>
    <dgm:pt modelId="{207F77DF-4E26-40EA-9A6D-DEF3DE242F5D}" type="pres">
      <dgm:prSet presAssocID="{F551DAB3-73F0-4FBC-AA3A-796D4303A2AF}" presName="desTx1" presStyleLbl="revTx" presStyleIdx="0" presStyleCnt="0">
        <dgm:presLayoutVars>
          <dgm:bulletEnabled val="1"/>
        </dgm:presLayoutVars>
      </dgm:prSet>
      <dgm:spPr/>
    </dgm:pt>
    <dgm:pt modelId="{6009EA4B-3F2C-405F-86C1-70893E222024}" type="pres">
      <dgm:prSet presAssocID="{E5D3FB24-1652-47FF-92AA-7A756D532734}" presName="Name11" presStyleLbl="parChTrans1D1" presStyleIdx="2" presStyleCnt="8"/>
      <dgm:spPr/>
    </dgm:pt>
    <dgm:pt modelId="{4F64E2D3-9500-4258-B17E-333F3B612887}" type="pres">
      <dgm:prSet presAssocID="{8E8AFD88-550A-4D51-A4A2-E45D8A9D3389}" presName="txAndLines1" presStyleCnt="0"/>
      <dgm:spPr/>
    </dgm:pt>
    <dgm:pt modelId="{2CB37BBC-75DB-4038-AC72-EEEC2922033D}" type="pres">
      <dgm:prSet presAssocID="{8E8AFD88-550A-4D51-A4A2-E45D8A9D3389}" presName="anchor1" presStyleCnt="0"/>
      <dgm:spPr/>
    </dgm:pt>
    <dgm:pt modelId="{1F41E96A-B706-497E-9C23-BDD12A806798}" type="pres">
      <dgm:prSet presAssocID="{8E8AFD88-550A-4D51-A4A2-E45D8A9D3389}" presName="backup1" presStyleCnt="0"/>
      <dgm:spPr/>
    </dgm:pt>
    <dgm:pt modelId="{0A995CD1-AAF8-4C5B-9972-845BCC02E289}" type="pres">
      <dgm:prSet presAssocID="{8E8AFD88-550A-4D51-A4A2-E45D8A9D3389}" presName="preLine1" presStyleLbl="parChTrans1D1" presStyleIdx="3" presStyleCnt="8"/>
      <dgm:spPr/>
    </dgm:pt>
    <dgm:pt modelId="{8B100639-5EB0-4A0A-95BE-B81EEFC9D9D3}" type="pres">
      <dgm:prSet presAssocID="{8E8AFD88-550A-4D51-A4A2-E45D8A9D3389}" presName="desTx1" presStyleLbl="revTx" presStyleIdx="0" presStyleCnt="0">
        <dgm:presLayoutVars>
          <dgm:bulletEnabled val="1"/>
        </dgm:presLayoutVars>
      </dgm:prSet>
      <dgm:spPr/>
    </dgm:pt>
    <dgm:pt modelId="{1DE6E10F-0D24-4016-91E3-97F584170EE8}" type="pres">
      <dgm:prSet presAssocID="{5DE5D65D-0A46-4F16-8F76-8A2580F52BF4}" presName="Name11" presStyleLbl="parChTrans1D1" presStyleIdx="4" presStyleCnt="8"/>
      <dgm:spPr/>
    </dgm:pt>
    <dgm:pt modelId="{9909AC3F-08AD-4296-B5E4-48C02A310244}" type="pres">
      <dgm:prSet presAssocID="{51EC66B3-AC51-4536-8A4A-BAA17E463063}" presName="txAndLines1" presStyleCnt="0"/>
      <dgm:spPr/>
    </dgm:pt>
    <dgm:pt modelId="{70CC9C5D-E1E8-4D70-9689-12A29DC2DCCC}" type="pres">
      <dgm:prSet presAssocID="{51EC66B3-AC51-4536-8A4A-BAA17E463063}" presName="anchor1" presStyleCnt="0"/>
      <dgm:spPr/>
    </dgm:pt>
    <dgm:pt modelId="{35D28087-9326-41B5-BA9E-A244F7E21452}" type="pres">
      <dgm:prSet presAssocID="{51EC66B3-AC51-4536-8A4A-BAA17E463063}" presName="backup1" presStyleCnt="0"/>
      <dgm:spPr/>
    </dgm:pt>
    <dgm:pt modelId="{ED054641-CC5A-4C82-8F14-AFB038B8D67B}" type="pres">
      <dgm:prSet presAssocID="{51EC66B3-AC51-4536-8A4A-BAA17E463063}" presName="preLine1" presStyleLbl="parChTrans1D1" presStyleIdx="5" presStyleCnt="8"/>
      <dgm:spPr/>
    </dgm:pt>
    <dgm:pt modelId="{E8013BD9-4FCD-45B1-A1F7-6460853628B7}" type="pres">
      <dgm:prSet presAssocID="{51EC66B3-AC51-4536-8A4A-BAA17E463063}" presName="desTx1" presStyleLbl="revTx" presStyleIdx="0" presStyleCnt="0">
        <dgm:presLayoutVars>
          <dgm:bulletEnabled val="1"/>
        </dgm:presLayoutVars>
      </dgm:prSet>
      <dgm:spPr/>
    </dgm:pt>
    <dgm:pt modelId="{59680826-9D63-4457-9B94-906AC48BFF4F}" type="pres">
      <dgm:prSet presAssocID="{30E13EE1-9740-41EB-86CA-2E02B54D976A}" presName="Name11" presStyleLbl="parChTrans1D1" presStyleIdx="6" presStyleCnt="8"/>
      <dgm:spPr/>
    </dgm:pt>
    <dgm:pt modelId="{7EB88A61-4C5C-4F75-87C9-63691DB3EC06}" type="pres">
      <dgm:prSet presAssocID="{4CAD36EB-5B2B-409F-B72D-A4B3A0FBCE58}" presName="txAndLines1" presStyleCnt="0"/>
      <dgm:spPr/>
    </dgm:pt>
    <dgm:pt modelId="{36184647-8B37-452B-A4C9-C9B6E5805531}" type="pres">
      <dgm:prSet presAssocID="{4CAD36EB-5B2B-409F-B72D-A4B3A0FBCE58}" presName="anchor1" presStyleCnt="0"/>
      <dgm:spPr/>
    </dgm:pt>
    <dgm:pt modelId="{7EE7F295-6364-4101-B49C-330CB9F4E407}" type="pres">
      <dgm:prSet presAssocID="{4CAD36EB-5B2B-409F-B72D-A4B3A0FBCE58}" presName="backup1" presStyleCnt="0"/>
      <dgm:spPr/>
    </dgm:pt>
    <dgm:pt modelId="{259F9560-2D90-47CA-8A21-C416A9FF4A36}" type="pres">
      <dgm:prSet presAssocID="{4CAD36EB-5B2B-409F-B72D-A4B3A0FBCE58}" presName="preLine1" presStyleLbl="parChTrans1D1" presStyleIdx="7" presStyleCnt="8"/>
      <dgm:spPr/>
    </dgm:pt>
    <dgm:pt modelId="{1C5374A2-027C-454C-8711-5EB53ECE626D}" type="pres">
      <dgm:prSet presAssocID="{4CAD36EB-5B2B-409F-B72D-A4B3A0FBCE58}" presName="desTx1" presStyleLbl="revTx" presStyleIdx="0" presStyleCnt="0">
        <dgm:presLayoutVars>
          <dgm:bulletEnabled val="1"/>
        </dgm:presLayoutVars>
      </dgm:prSet>
      <dgm:spPr/>
    </dgm:pt>
  </dgm:ptLst>
  <dgm:cxnLst>
    <dgm:cxn modelId="{7BD77802-CB0A-4491-93C2-6FAEFDAAE725}" srcId="{DF130029-9A6B-44EA-8878-87F72FAB972D}" destId="{F551DAB3-73F0-4FBC-AA3A-796D4303A2AF}" srcOrd="0" destOrd="0" parTransId="{FF893674-1A7D-4DEA-AB00-DA9E43C118E7}" sibTransId="{B19D114A-271D-40CD-AB1D-6F49A36A7E0B}"/>
    <dgm:cxn modelId="{CD4A4B04-A553-4308-982A-5535ECD72402}" type="presOf" srcId="{51EC66B3-AC51-4536-8A4A-BAA17E463063}" destId="{E8013BD9-4FCD-45B1-A1F7-6460853628B7}" srcOrd="0" destOrd="0" presId="urn:microsoft.com/office/officeart/2009/3/layout/SubStepProcess"/>
    <dgm:cxn modelId="{F999B820-3975-4C00-9536-EF69016BC5BE}" srcId="{D4662386-114D-4D92-A869-AEF89E5BC607}" destId="{DF130029-9A6B-44EA-8878-87F72FAB972D}" srcOrd="0" destOrd="0" parTransId="{3571B4F4-6D54-4F6B-A5B3-1F0315399FEE}" sibTransId="{23139774-F539-4D75-AC00-7EE06D315268}"/>
    <dgm:cxn modelId="{388A4E23-B664-427D-BE9A-C516F97528EE}" srcId="{DF130029-9A6B-44EA-8878-87F72FAB972D}" destId="{4CAD36EB-5B2B-409F-B72D-A4B3A0FBCE58}" srcOrd="3" destOrd="0" parTransId="{30E13EE1-9740-41EB-86CA-2E02B54D976A}" sibTransId="{097C7446-4C52-4EDA-B1CB-905CF29F660E}"/>
    <dgm:cxn modelId="{DC91A73C-9CE9-427D-B4C7-62201732D859}" type="presOf" srcId="{DF130029-9A6B-44EA-8878-87F72FAB972D}" destId="{54E508EB-E7A8-4AD2-88C7-0332514E6A17}" srcOrd="0" destOrd="0" presId="urn:microsoft.com/office/officeart/2009/3/layout/SubStepProcess"/>
    <dgm:cxn modelId="{087AFB51-58EE-41B9-B9D6-851EBC8798BB}" srcId="{DF130029-9A6B-44EA-8878-87F72FAB972D}" destId="{51EC66B3-AC51-4536-8A4A-BAA17E463063}" srcOrd="2" destOrd="0" parTransId="{5DE5D65D-0A46-4F16-8F76-8A2580F52BF4}" sibTransId="{553737B7-BCD5-4732-9287-2DB58D7838F6}"/>
    <dgm:cxn modelId="{28704F57-4A3C-4E45-89C9-41BF3E610BCA}" type="presOf" srcId="{8E8AFD88-550A-4D51-A4A2-E45D8A9D3389}" destId="{8B100639-5EB0-4A0A-95BE-B81EEFC9D9D3}" srcOrd="0" destOrd="0" presId="urn:microsoft.com/office/officeart/2009/3/layout/SubStepProcess"/>
    <dgm:cxn modelId="{1AF8AB97-F295-40B3-930A-106837A2F033}" type="presOf" srcId="{F551DAB3-73F0-4FBC-AA3A-796D4303A2AF}" destId="{207F77DF-4E26-40EA-9A6D-DEF3DE242F5D}" srcOrd="0" destOrd="0" presId="urn:microsoft.com/office/officeart/2009/3/layout/SubStepProcess"/>
    <dgm:cxn modelId="{E117C7E1-E8D7-4DA1-A1BD-6F873BC4058E}" type="presOf" srcId="{4CAD36EB-5B2B-409F-B72D-A4B3A0FBCE58}" destId="{1C5374A2-027C-454C-8711-5EB53ECE626D}" srcOrd="0" destOrd="0" presId="urn:microsoft.com/office/officeart/2009/3/layout/SubStepProcess"/>
    <dgm:cxn modelId="{ACDE06EE-19FA-416B-8809-3A6AB806417B}" srcId="{DF130029-9A6B-44EA-8878-87F72FAB972D}" destId="{8E8AFD88-550A-4D51-A4A2-E45D8A9D3389}" srcOrd="1" destOrd="0" parTransId="{E5D3FB24-1652-47FF-92AA-7A756D532734}" sibTransId="{A47358A9-DC05-4919-B4F4-402810834ABA}"/>
    <dgm:cxn modelId="{0A58A4FC-41B9-4BAD-8246-155267BB6426}" type="presOf" srcId="{D4662386-114D-4D92-A869-AEF89E5BC607}" destId="{72CFC5E7-40EA-43FF-9715-CD30CC7685A1}" srcOrd="0" destOrd="0" presId="urn:microsoft.com/office/officeart/2009/3/layout/SubStepProcess"/>
    <dgm:cxn modelId="{C3E0086F-5D64-4CB7-AECE-937204BF352F}" type="presParOf" srcId="{72CFC5E7-40EA-43FF-9715-CD30CC7685A1}" destId="{54E508EB-E7A8-4AD2-88C7-0332514E6A17}" srcOrd="0" destOrd="0" presId="urn:microsoft.com/office/officeart/2009/3/layout/SubStepProcess"/>
    <dgm:cxn modelId="{63D35402-52B4-4D1A-998D-8DC98A5208FC}" type="presParOf" srcId="{72CFC5E7-40EA-43FF-9715-CD30CC7685A1}" destId="{E49EB46D-6807-4C89-A5EE-BBEC42453B98}" srcOrd="1" destOrd="0" presId="urn:microsoft.com/office/officeart/2009/3/layout/SubStepProcess"/>
    <dgm:cxn modelId="{2707F2B7-FD77-4ADA-98BF-577B5C4E2010}" type="presParOf" srcId="{72CFC5E7-40EA-43FF-9715-CD30CC7685A1}" destId="{09233F53-114F-4F0C-BBA0-740E82FB83D6}" srcOrd="2" destOrd="0" presId="urn:microsoft.com/office/officeart/2009/3/layout/SubStepProcess"/>
    <dgm:cxn modelId="{69B186AF-5391-4D54-8F02-2074D7C08861}" type="presParOf" srcId="{09233F53-114F-4F0C-BBA0-740E82FB83D6}" destId="{9189A7CD-E827-44FE-803B-243824722234}" srcOrd="0" destOrd="0" presId="urn:microsoft.com/office/officeart/2009/3/layout/SubStepProcess"/>
    <dgm:cxn modelId="{8EB45B81-1DBF-47AD-8E47-41D233D9BCA5}" type="presParOf" srcId="{09233F53-114F-4F0C-BBA0-740E82FB83D6}" destId="{FF159A26-6918-4DA0-B490-61D2CC4D5A54}" srcOrd="1" destOrd="0" presId="urn:microsoft.com/office/officeart/2009/3/layout/SubStepProcess"/>
    <dgm:cxn modelId="{CA770CE7-5714-4EEF-9592-899EB6236F00}" type="presParOf" srcId="{FF159A26-6918-4DA0-B490-61D2CC4D5A54}" destId="{899E3719-3245-468B-BBB3-D963475C69AB}" srcOrd="0" destOrd="0" presId="urn:microsoft.com/office/officeart/2009/3/layout/SubStepProcess"/>
    <dgm:cxn modelId="{0D957854-4631-4208-8E96-50020B80926B}" type="presParOf" srcId="{FF159A26-6918-4DA0-B490-61D2CC4D5A54}" destId="{332923A8-396A-4E29-8B72-F3E1518038FA}" srcOrd="1" destOrd="0" presId="urn:microsoft.com/office/officeart/2009/3/layout/SubStepProcess"/>
    <dgm:cxn modelId="{3377B6D5-0517-4E92-9E7A-8F2D4AA9C642}" type="presParOf" srcId="{FF159A26-6918-4DA0-B490-61D2CC4D5A54}" destId="{2301892A-4776-49F1-A636-D7A8977B63D7}" srcOrd="2" destOrd="0" presId="urn:microsoft.com/office/officeart/2009/3/layout/SubStepProcess"/>
    <dgm:cxn modelId="{F9A8F1B6-A41F-4A85-BB87-D65DFBD278BA}" type="presParOf" srcId="{FF159A26-6918-4DA0-B490-61D2CC4D5A54}" destId="{207F77DF-4E26-40EA-9A6D-DEF3DE242F5D}" srcOrd="3" destOrd="0" presId="urn:microsoft.com/office/officeart/2009/3/layout/SubStepProcess"/>
    <dgm:cxn modelId="{A970081E-175A-4F2F-B3AA-B9E65C961FA8}" type="presParOf" srcId="{09233F53-114F-4F0C-BBA0-740E82FB83D6}" destId="{6009EA4B-3F2C-405F-86C1-70893E222024}" srcOrd="2" destOrd="0" presId="urn:microsoft.com/office/officeart/2009/3/layout/SubStepProcess"/>
    <dgm:cxn modelId="{9260679D-CE45-42C6-9B5D-785392E5536A}" type="presParOf" srcId="{09233F53-114F-4F0C-BBA0-740E82FB83D6}" destId="{4F64E2D3-9500-4258-B17E-333F3B612887}" srcOrd="3" destOrd="0" presId="urn:microsoft.com/office/officeart/2009/3/layout/SubStepProcess"/>
    <dgm:cxn modelId="{714A2B91-8158-459A-8372-A0D366E0F7C2}" type="presParOf" srcId="{4F64E2D3-9500-4258-B17E-333F3B612887}" destId="{2CB37BBC-75DB-4038-AC72-EEEC2922033D}" srcOrd="0" destOrd="0" presId="urn:microsoft.com/office/officeart/2009/3/layout/SubStepProcess"/>
    <dgm:cxn modelId="{52E22EDA-DBF3-4815-8CF0-CBC8D1B98FAE}" type="presParOf" srcId="{4F64E2D3-9500-4258-B17E-333F3B612887}" destId="{1F41E96A-B706-497E-9C23-BDD12A806798}" srcOrd="1" destOrd="0" presId="urn:microsoft.com/office/officeart/2009/3/layout/SubStepProcess"/>
    <dgm:cxn modelId="{DB523B3B-F211-4C08-AAC8-104EEF78C149}" type="presParOf" srcId="{4F64E2D3-9500-4258-B17E-333F3B612887}" destId="{0A995CD1-AAF8-4C5B-9972-845BCC02E289}" srcOrd="2" destOrd="0" presId="urn:microsoft.com/office/officeart/2009/3/layout/SubStepProcess"/>
    <dgm:cxn modelId="{93D09A99-E5A5-414D-BC4B-CAF0FCAD2250}" type="presParOf" srcId="{4F64E2D3-9500-4258-B17E-333F3B612887}" destId="{8B100639-5EB0-4A0A-95BE-B81EEFC9D9D3}" srcOrd="3" destOrd="0" presId="urn:microsoft.com/office/officeart/2009/3/layout/SubStepProcess"/>
    <dgm:cxn modelId="{9FB74306-9696-45B5-A9E0-FF3D8E08B8A1}" type="presParOf" srcId="{09233F53-114F-4F0C-BBA0-740E82FB83D6}" destId="{1DE6E10F-0D24-4016-91E3-97F584170EE8}" srcOrd="4" destOrd="0" presId="urn:microsoft.com/office/officeart/2009/3/layout/SubStepProcess"/>
    <dgm:cxn modelId="{7BEED828-4FA4-4C34-B6E1-5EBFAF82BE31}" type="presParOf" srcId="{09233F53-114F-4F0C-BBA0-740E82FB83D6}" destId="{9909AC3F-08AD-4296-B5E4-48C02A310244}" srcOrd="5" destOrd="0" presId="urn:microsoft.com/office/officeart/2009/3/layout/SubStepProcess"/>
    <dgm:cxn modelId="{ACC7CE0B-5283-43E0-9525-0292E64A1AD5}" type="presParOf" srcId="{9909AC3F-08AD-4296-B5E4-48C02A310244}" destId="{70CC9C5D-E1E8-4D70-9689-12A29DC2DCCC}" srcOrd="0" destOrd="0" presId="urn:microsoft.com/office/officeart/2009/3/layout/SubStepProcess"/>
    <dgm:cxn modelId="{4751C96E-CFDE-4196-9027-278B31EE3F00}" type="presParOf" srcId="{9909AC3F-08AD-4296-B5E4-48C02A310244}" destId="{35D28087-9326-41B5-BA9E-A244F7E21452}" srcOrd="1" destOrd="0" presId="urn:microsoft.com/office/officeart/2009/3/layout/SubStepProcess"/>
    <dgm:cxn modelId="{05B3C1FA-D44B-42D4-830C-7BF6D80C9ED3}" type="presParOf" srcId="{9909AC3F-08AD-4296-B5E4-48C02A310244}" destId="{ED054641-CC5A-4C82-8F14-AFB038B8D67B}" srcOrd="2" destOrd="0" presId="urn:microsoft.com/office/officeart/2009/3/layout/SubStepProcess"/>
    <dgm:cxn modelId="{087EF8D8-7058-4B44-99F8-25797AF3A088}" type="presParOf" srcId="{9909AC3F-08AD-4296-B5E4-48C02A310244}" destId="{E8013BD9-4FCD-45B1-A1F7-6460853628B7}" srcOrd="3" destOrd="0" presId="urn:microsoft.com/office/officeart/2009/3/layout/SubStepProcess"/>
    <dgm:cxn modelId="{892F2620-324E-4E3A-830B-A6B66082816B}" type="presParOf" srcId="{09233F53-114F-4F0C-BBA0-740E82FB83D6}" destId="{59680826-9D63-4457-9B94-906AC48BFF4F}" srcOrd="6" destOrd="0" presId="urn:microsoft.com/office/officeart/2009/3/layout/SubStepProcess"/>
    <dgm:cxn modelId="{A7762CDF-52E6-49C5-8206-A2438789C667}" type="presParOf" srcId="{09233F53-114F-4F0C-BBA0-740E82FB83D6}" destId="{7EB88A61-4C5C-4F75-87C9-63691DB3EC06}" srcOrd="7" destOrd="0" presId="urn:microsoft.com/office/officeart/2009/3/layout/SubStepProcess"/>
    <dgm:cxn modelId="{53FCF356-69FF-4329-8F3D-E6C664CBBC3D}" type="presParOf" srcId="{7EB88A61-4C5C-4F75-87C9-63691DB3EC06}" destId="{36184647-8B37-452B-A4C9-C9B6E5805531}" srcOrd="0" destOrd="0" presId="urn:microsoft.com/office/officeart/2009/3/layout/SubStepProcess"/>
    <dgm:cxn modelId="{0A1F8143-A8E8-4C27-A793-3EC49ABC2B9D}" type="presParOf" srcId="{7EB88A61-4C5C-4F75-87C9-63691DB3EC06}" destId="{7EE7F295-6364-4101-B49C-330CB9F4E407}" srcOrd="1" destOrd="0" presId="urn:microsoft.com/office/officeart/2009/3/layout/SubStepProcess"/>
    <dgm:cxn modelId="{A6E03840-EF4E-4A62-8A35-D2DF9E91570D}" type="presParOf" srcId="{7EB88A61-4C5C-4F75-87C9-63691DB3EC06}" destId="{259F9560-2D90-47CA-8A21-C416A9FF4A36}" srcOrd="2" destOrd="0" presId="urn:microsoft.com/office/officeart/2009/3/layout/SubStepProcess"/>
    <dgm:cxn modelId="{D707D943-F02C-4CE8-9F9D-0351F496DF02}" type="presParOf" srcId="{7EB88A61-4C5C-4F75-87C9-63691DB3EC06}" destId="{1C5374A2-027C-454C-8711-5EB53ECE626D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025071-5C97-4678-A9DA-AA3702B9ADEB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</dgm:pt>
    <dgm:pt modelId="{0031BE64-B953-4548-8045-6A5EE0B67BBF}">
      <dgm:prSet phldrT="[Texto]" phldr="0"/>
      <dgm:spPr/>
      <dgm:t>
        <a:bodyPr/>
        <a:lstStyle/>
        <a:p>
          <a:pPr rtl="0"/>
          <a:r>
            <a:rPr lang="es-ES">
              <a:latin typeface="Calibri"/>
              <a:ea typeface="Calibri"/>
              <a:cs typeface="Arial"/>
            </a:rPr>
            <a:t>La evaluación es continua en todo el proceso de enseñanza y aprendizaje</a:t>
          </a:r>
          <a:endParaRPr lang="es-ES">
            <a:latin typeface="Calibri"/>
            <a:ea typeface="Calibri"/>
            <a:cs typeface="Calibri"/>
          </a:endParaRPr>
        </a:p>
      </dgm:t>
    </dgm:pt>
    <dgm:pt modelId="{FA704CCF-B119-4AA8-9CA3-D5EE1C2DF737}" type="parTrans" cxnId="{FE206556-3660-4F82-B2F2-1D27299170D6}">
      <dgm:prSet/>
      <dgm:spPr/>
      <dgm:t>
        <a:bodyPr/>
        <a:lstStyle/>
        <a:p>
          <a:endParaRPr lang="es-EC"/>
        </a:p>
      </dgm:t>
    </dgm:pt>
    <dgm:pt modelId="{90926BCB-EC92-4FD6-AC45-82D6E806CCF0}" type="sibTrans" cxnId="{FE206556-3660-4F82-B2F2-1D27299170D6}">
      <dgm:prSet/>
      <dgm:spPr/>
      <dgm:t>
        <a:bodyPr/>
        <a:lstStyle/>
        <a:p>
          <a:endParaRPr lang="es-EC"/>
        </a:p>
      </dgm:t>
    </dgm:pt>
    <dgm:pt modelId="{1874C657-F2FD-4588-ABB2-03ED137AF83D}">
      <dgm:prSet phldrT="[Texto]" phldr="0"/>
      <dgm:spPr/>
      <dgm:t>
        <a:bodyPr/>
        <a:lstStyle/>
        <a:p>
          <a:pPr rtl="0"/>
          <a:r>
            <a:rPr lang="es-EC" dirty="0">
              <a:latin typeface="Calibri"/>
              <a:ea typeface="Calibri"/>
              <a:cs typeface="Arial"/>
            </a:rPr>
            <a:t>El docente podrá utilizar diversas técnicas e instrumentos, que evidencien los aprendizajes de las y los estudiantes.</a:t>
          </a:r>
          <a:endParaRPr lang="es-ES" dirty="0">
            <a:latin typeface="Calibri"/>
            <a:ea typeface="Calibri"/>
          </a:endParaRPr>
        </a:p>
      </dgm:t>
    </dgm:pt>
    <dgm:pt modelId="{E178A6B2-E757-4D4A-A44A-831D9A3C6433}" type="parTrans" cxnId="{94BC3A76-96E3-41FA-8DC1-F035753B3AC5}">
      <dgm:prSet/>
      <dgm:spPr/>
      <dgm:t>
        <a:bodyPr/>
        <a:lstStyle/>
        <a:p>
          <a:endParaRPr lang="es-EC"/>
        </a:p>
      </dgm:t>
    </dgm:pt>
    <dgm:pt modelId="{2DA193DB-189D-4415-8BC4-A1C376DAAE6B}" type="sibTrans" cxnId="{94BC3A76-96E3-41FA-8DC1-F035753B3AC5}">
      <dgm:prSet/>
      <dgm:spPr/>
      <dgm:t>
        <a:bodyPr/>
        <a:lstStyle/>
        <a:p>
          <a:endParaRPr lang="es-EC"/>
        </a:p>
      </dgm:t>
    </dgm:pt>
    <dgm:pt modelId="{37B4A136-7BF0-4BD0-9038-49EA03C350D5}" type="pres">
      <dgm:prSet presAssocID="{D9025071-5C97-4678-A9DA-AA3702B9ADEB}" presName="Name0" presStyleCnt="0">
        <dgm:presLayoutVars>
          <dgm:dir/>
          <dgm:animLvl val="lvl"/>
          <dgm:resizeHandles val="exact"/>
        </dgm:presLayoutVars>
      </dgm:prSet>
      <dgm:spPr/>
    </dgm:pt>
    <dgm:pt modelId="{BE5D63B3-C1A1-4AD3-B999-A215C464C3F8}" type="pres">
      <dgm:prSet presAssocID="{0031BE64-B953-4548-8045-6A5EE0B67BB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455004E-204A-400E-9B88-742C5C0EF378}" type="pres">
      <dgm:prSet presAssocID="{90926BCB-EC92-4FD6-AC45-82D6E806CCF0}" presName="parTxOnlySpace" presStyleCnt="0"/>
      <dgm:spPr/>
    </dgm:pt>
    <dgm:pt modelId="{DDC89E43-EEF8-406A-B622-9511EAD1CE4E}" type="pres">
      <dgm:prSet presAssocID="{1874C657-F2FD-4588-ABB2-03ED137AF83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C77AA36-2022-41E3-8AC0-6A844EC9C6B9}" type="presOf" srcId="{D9025071-5C97-4678-A9DA-AA3702B9ADEB}" destId="{37B4A136-7BF0-4BD0-9038-49EA03C350D5}" srcOrd="0" destOrd="0" presId="urn:microsoft.com/office/officeart/2005/8/layout/chevron1"/>
    <dgm:cxn modelId="{94BC3A76-96E3-41FA-8DC1-F035753B3AC5}" srcId="{D9025071-5C97-4678-A9DA-AA3702B9ADEB}" destId="{1874C657-F2FD-4588-ABB2-03ED137AF83D}" srcOrd="1" destOrd="0" parTransId="{E178A6B2-E757-4D4A-A44A-831D9A3C6433}" sibTransId="{2DA193DB-189D-4415-8BC4-A1C376DAAE6B}"/>
    <dgm:cxn modelId="{FE206556-3660-4F82-B2F2-1D27299170D6}" srcId="{D9025071-5C97-4678-A9DA-AA3702B9ADEB}" destId="{0031BE64-B953-4548-8045-6A5EE0B67BBF}" srcOrd="0" destOrd="0" parTransId="{FA704CCF-B119-4AA8-9CA3-D5EE1C2DF737}" sibTransId="{90926BCB-EC92-4FD6-AC45-82D6E806CCF0}"/>
    <dgm:cxn modelId="{7C268F7E-7382-485E-B3DD-0D5252653702}" type="presOf" srcId="{0031BE64-B953-4548-8045-6A5EE0B67BBF}" destId="{BE5D63B3-C1A1-4AD3-B999-A215C464C3F8}" srcOrd="0" destOrd="0" presId="urn:microsoft.com/office/officeart/2005/8/layout/chevron1"/>
    <dgm:cxn modelId="{9EED578E-BBA7-47EE-A402-37C3F0B0F023}" type="presOf" srcId="{1874C657-F2FD-4588-ABB2-03ED137AF83D}" destId="{DDC89E43-EEF8-406A-B622-9511EAD1CE4E}" srcOrd="0" destOrd="0" presId="urn:microsoft.com/office/officeart/2005/8/layout/chevron1"/>
    <dgm:cxn modelId="{405A407F-081F-400D-84D1-194489A349B1}" type="presParOf" srcId="{37B4A136-7BF0-4BD0-9038-49EA03C350D5}" destId="{BE5D63B3-C1A1-4AD3-B999-A215C464C3F8}" srcOrd="0" destOrd="0" presId="urn:microsoft.com/office/officeart/2005/8/layout/chevron1"/>
    <dgm:cxn modelId="{6986CCEE-D551-4D30-8649-FAEF72712DDE}" type="presParOf" srcId="{37B4A136-7BF0-4BD0-9038-49EA03C350D5}" destId="{7455004E-204A-400E-9B88-742C5C0EF378}" srcOrd="1" destOrd="0" presId="urn:microsoft.com/office/officeart/2005/8/layout/chevron1"/>
    <dgm:cxn modelId="{2438AC4E-6301-4CF2-8722-FA948F434C8F}" type="presParOf" srcId="{37B4A136-7BF0-4BD0-9038-49EA03C350D5}" destId="{DDC89E43-EEF8-406A-B622-9511EAD1CE4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048E3-99D6-4E91-9F90-3B27CEE82B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6A66382-763A-4E63-9C38-4D02E6589BB6}">
      <dgm:prSet phldrT="[Texto]" custT="1"/>
      <dgm:spPr/>
      <dgm:t>
        <a:bodyPr/>
        <a:lstStyle/>
        <a:p>
          <a:r>
            <a:rPr lang="es-ES" sz="2000" b="1">
              <a:solidFill>
                <a:srgbClr val="000000"/>
              </a:solidFill>
              <a:latin typeface="+mj-lt"/>
            </a:rPr>
            <a:t>Fase uno</a:t>
          </a:r>
          <a:r>
            <a:rPr lang="es-ES" sz="2000">
              <a:solidFill>
                <a:srgbClr val="000000"/>
              </a:solidFill>
              <a:latin typeface="+mj-lt"/>
            </a:rPr>
            <a:t>: </a:t>
          </a:r>
          <a:r>
            <a:rPr lang="es-ES" sz="2000" b="1">
              <a:solidFill>
                <a:srgbClr val="000000"/>
              </a:solidFill>
              <a:latin typeface="+mj-lt"/>
            </a:rPr>
            <a:t>Apertura lúdica del currículo</a:t>
          </a:r>
          <a:endParaRPr lang="es-EC" sz="2000">
            <a:latin typeface="+mj-lt"/>
          </a:endParaRPr>
        </a:p>
      </dgm:t>
    </dgm:pt>
    <dgm:pt modelId="{4A567D23-5006-4D60-BF11-2A792F4C0979}" type="parTrans" cxnId="{4355F265-EDE8-47EA-A026-E995E3629324}">
      <dgm:prSet/>
      <dgm:spPr/>
      <dgm:t>
        <a:bodyPr/>
        <a:lstStyle/>
        <a:p>
          <a:endParaRPr lang="es-EC"/>
        </a:p>
      </dgm:t>
    </dgm:pt>
    <dgm:pt modelId="{86A94E82-A95C-48FD-99A3-E73AE9FF8863}" type="sibTrans" cxnId="{4355F265-EDE8-47EA-A026-E995E3629324}">
      <dgm:prSet/>
      <dgm:spPr/>
      <dgm:t>
        <a:bodyPr/>
        <a:lstStyle/>
        <a:p>
          <a:endParaRPr lang="es-EC"/>
        </a:p>
      </dgm:t>
    </dgm:pt>
    <dgm:pt modelId="{7E4C4EB4-205A-4E8A-B5F7-998873FA1741}">
      <dgm:prSet phldrT="[Texto]" custT="1"/>
      <dgm:spPr/>
      <dgm:t>
        <a:bodyPr/>
        <a:lstStyle/>
        <a:p>
          <a:pPr algn="l"/>
          <a:r>
            <a:rPr lang="es-ES" sz="1800" dirty="0">
              <a:solidFill>
                <a:srgbClr val="000000"/>
              </a:solidFill>
              <a:latin typeface="+mn-lt"/>
            </a:rPr>
            <a:t>En esta fase se prioriza la respuesta educativa inicial en situaciones de emergencia con énfasis en los enfoques lúdicos, permitiendo un uso flexible y adaptativo del espacio, del tiempo, de los materiales y recursos disponibles, con énfasis en lo socioemocional.</a:t>
          </a:r>
          <a:endParaRPr lang="es-EC" sz="1800" dirty="0">
            <a:latin typeface="+mn-lt"/>
          </a:endParaRPr>
        </a:p>
      </dgm:t>
    </dgm:pt>
    <dgm:pt modelId="{E8EB1262-64B3-4646-A13F-372BE18C9E1F}" type="parTrans" cxnId="{23B1EE2A-1909-4401-8865-98E46BD61AB8}">
      <dgm:prSet/>
      <dgm:spPr/>
      <dgm:t>
        <a:bodyPr/>
        <a:lstStyle/>
        <a:p>
          <a:endParaRPr lang="es-EC"/>
        </a:p>
      </dgm:t>
    </dgm:pt>
    <dgm:pt modelId="{45D6EAE3-533F-4959-8648-76DC190B9D6A}" type="sibTrans" cxnId="{23B1EE2A-1909-4401-8865-98E46BD61AB8}">
      <dgm:prSet/>
      <dgm:spPr/>
      <dgm:t>
        <a:bodyPr/>
        <a:lstStyle/>
        <a:p>
          <a:endParaRPr lang="es-EC"/>
        </a:p>
      </dgm:t>
    </dgm:pt>
    <dgm:pt modelId="{F8AABF71-A159-49EF-8D29-2A9C102E1E3A}">
      <dgm:prSet phldrT="[Texto]" custT="1"/>
      <dgm:spPr/>
      <dgm:t>
        <a:bodyPr/>
        <a:lstStyle/>
        <a:p>
          <a:r>
            <a:rPr lang="es-ES" sz="2000" b="1">
              <a:solidFill>
                <a:srgbClr val="000000"/>
              </a:solidFill>
              <a:latin typeface="+mj-lt"/>
            </a:rPr>
            <a:t>Fase dos: Currículo priorizado para la emergencia</a:t>
          </a:r>
          <a:endParaRPr lang="es-EC" sz="2000">
            <a:latin typeface="+mj-lt"/>
          </a:endParaRPr>
        </a:p>
      </dgm:t>
    </dgm:pt>
    <dgm:pt modelId="{34668135-83D9-4A05-A21A-DA5155030AC7}" type="parTrans" cxnId="{6EAE498A-4040-4565-AA09-6BE0A3AADFCB}">
      <dgm:prSet/>
      <dgm:spPr/>
      <dgm:t>
        <a:bodyPr/>
        <a:lstStyle/>
        <a:p>
          <a:endParaRPr lang="es-EC"/>
        </a:p>
      </dgm:t>
    </dgm:pt>
    <dgm:pt modelId="{D560E180-CE31-412E-9BD3-E616FAC6ACD7}" type="sibTrans" cxnId="{6EAE498A-4040-4565-AA09-6BE0A3AADFCB}">
      <dgm:prSet/>
      <dgm:spPr/>
      <dgm:t>
        <a:bodyPr/>
        <a:lstStyle/>
        <a:p>
          <a:endParaRPr lang="es-EC"/>
        </a:p>
      </dgm:t>
    </dgm:pt>
    <dgm:pt modelId="{4BE69D44-F4FA-4AB5-A8E1-4FF06383F9F9}">
      <dgm:prSet phldrT="[Texto]" custT="1"/>
      <dgm:spPr/>
      <dgm:t>
        <a:bodyPr/>
        <a:lstStyle/>
        <a:p>
          <a:pPr algn="l"/>
          <a:r>
            <a:rPr lang="es-ES" sz="1800">
              <a:solidFill>
                <a:srgbClr val="000000"/>
              </a:solidFill>
              <a:latin typeface="+mn-lt"/>
            </a:rPr>
            <a:t>En esta fase se prioriza el abordaje de los aprendizajes imprescindibles que puedan desarrollarse a través de metodologías dinámicas que promuevan la capacidad creativa, la imaginación, la resolución de problemas, rutinas de pensamiento, el desarrollo de habilidades, entre otros.</a:t>
          </a:r>
          <a:endParaRPr lang="es-EC" sz="1800">
            <a:latin typeface="+mn-lt"/>
          </a:endParaRPr>
        </a:p>
      </dgm:t>
    </dgm:pt>
    <dgm:pt modelId="{2F3CF4C8-3C78-416E-92BA-452F725EA7D3}" type="parTrans" cxnId="{B52CC38C-005B-4C71-AF23-6734548258BA}">
      <dgm:prSet/>
      <dgm:spPr/>
      <dgm:t>
        <a:bodyPr/>
        <a:lstStyle/>
        <a:p>
          <a:endParaRPr lang="es-EC"/>
        </a:p>
      </dgm:t>
    </dgm:pt>
    <dgm:pt modelId="{71DD619F-FDDE-4D4C-8BFA-2FD7C98236FA}" type="sibTrans" cxnId="{B52CC38C-005B-4C71-AF23-6734548258BA}">
      <dgm:prSet/>
      <dgm:spPr/>
      <dgm:t>
        <a:bodyPr/>
        <a:lstStyle/>
        <a:p>
          <a:endParaRPr lang="es-EC"/>
        </a:p>
      </dgm:t>
    </dgm:pt>
    <dgm:pt modelId="{647DD074-790F-4E7C-AEF9-46AD7E8FD840}" type="pres">
      <dgm:prSet presAssocID="{088048E3-99D6-4E91-9F90-3B27CEE82B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37F3137-19B6-4BE7-8A06-6886612AA317}" type="pres">
      <dgm:prSet presAssocID="{F6A66382-763A-4E63-9C38-4D02E6589BB6}" presName="horFlow" presStyleCnt="0"/>
      <dgm:spPr/>
    </dgm:pt>
    <dgm:pt modelId="{72C8FD60-58E6-4EBD-8C77-74AB14AFFA84}" type="pres">
      <dgm:prSet presAssocID="{F6A66382-763A-4E63-9C38-4D02E6589BB6}" presName="bigChev" presStyleLbl="node1" presStyleIdx="0" presStyleCnt="2" custScaleX="82403"/>
      <dgm:spPr/>
    </dgm:pt>
    <dgm:pt modelId="{E446F67C-677B-4636-84E5-A8AD0FD34FFA}" type="pres">
      <dgm:prSet presAssocID="{E8EB1262-64B3-4646-A13F-372BE18C9E1F}" presName="parTrans" presStyleCnt="0"/>
      <dgm:spPr/>
    </dgm:pt>
    <dgm:pt modelId="{57F05B77-2C3C-4194-9265-8894D64A1240}" type="pres">
      <dgm:prSet presAssocID="{7E4C4EB4-205A-4E8A-B5F7-998873FA1741}" presName="node" presStyleLbl="alignAccFollowNode1" presStyleIdx="0" presStyleCnt="2" custScaleX="261534">
        <dgm:presLayoutVars>
          <dgm:bulletEnabled val="1"/>
        </dgm:presLayoutVars>
      </dgm:prSet>
      <dgm:spPr/>
    </dgm:pt>
    <dgm:pt modelId="{5A2F99BF-6174-4097-9D31-BEE65EF8190C}" type="pres">
      <dgm:prSet presAssocID="{F6A66382-763A-4E63-9C38-4D02E6589BB6}" presName="vSp" presStyleCnt="0"/>
      <dgm:spPr/>
    </dgm:pt>
    <dgm:pt modelId="{65209E21-0CC8-4BD2-AF34-6E01561431C4}" type="pres">
      <dgm:prSet presAssocID="{F8AABF71-A159-49EF-8D29-2A9C102E1E3A}" presName="horFlow" presStyleCnt="0"/>
      <dgm:spPr/>
    </dgm:pt>
    <dgm:pt modelId="{EF893116-6524-4B9C-9383-3C4630EF9AB6}" type="pres">
      <dgm:prSet presAssocID="{F8AABF71-A159-49EF-8D29-2A9C102E1E3A}" presName="bigChev" presStyleLbl="node1" presStyleIdx="1" presStyleCnt="2" custScaleX="86098"/>
      <dgm:spPr/>
    </dgm:pt>
    <dgm:pt modelId="{7646309B-DA42-4838-B283-DEEEFA81C123}" type="pres">
      <dgm:prSet presAssocID="{2F3CF4C8-3C78-416E-92BA-452F725EA7D3}" presName="parTrans" presStyleCnt="0"/>
      <dgm:spPr/>
    </dgm:pt>
    <dgm:pt modelId="{DC88061B-4A87-41ED-8181-74491D877740}" type="pres">
      <dgm:prSet presAssocID="{4BE69D44-F4FA-4AB5-A8E1-4FF06383F9F9}" presName="node" presStyleLbl="alignAccFollowNode1" presStyleIdx="1" presStyleCnt="2" custScaleX="256996">
        <dgm:presLayoutVars>
          <dgm:bulletEnabled val="1"/>
        </dgm:presLayoutVars>
      </dgm:prSet>
      <dgm:spPr/>
    </dgm:pt>
  </dgm:ptLst>
  <dgm:cxnLst>
    <dgm:cxn modelId="{2889E80C-9D12-4BC6-8423-4A4747710140}" type="presOf" srcId="{7E4C4EB4-205A-4E8A-B5F7-998873FA1741}" destId="{57F05B77-2C3C-4194-9265-8894D64A1240}" srcOrd="0" destOrd="0" presId="urn:microsoft.com/office/officeart/2005/8/layout/lProcess3"/>
    <dgm:cxn modelId="{23B1EE2A-1909-4401-8865-98E46BD61AB8}" srcId="{F6A66382-763A-4E63-9C38-4D02E6589BB6}" destId="{7E4C4EB4-205A-4E8A-B5F7-998873FA1741}" srcOrd="0" destOrd="0" parTransId="{E8EB1262-64B3-4646-A13F-372BE18C9E1F}" sibTransId="{45D6EAE3-533F-4959-8648-76DC190B9D6A}"/>
    <dgm:cxn modelId="{4355F265-EDE8-47EA-A026-E995E3629324}" srcId="{088048E3-99D6-4E91-9F90-3B27CEE82BD2}" destId="{F6A66382-763A-4E63-9C38-4D02E6589BB6}" srcOrd="0" destOrd="0" parTransId="{4A567D23-5006-4D60-BF11-2A792F4C0979}" sibTransId="{86A94E82-A95C-48FD-99A3-E73AE9FF8863}"/>
    <dgm:cxn modelId="{FBBB7776-29FA-4097-B68D-4AF4082BAB5A}" type="presOf" srcId="{4BE69D44-F4FA-4AB5-A8E1-4FF06383F9F9}" destId="{DC88061B-4A87-41ED-8181-74491D877740}" srcOrd="0" destOrd="0" presId="urn:microsoft.com/office/officeart/2005/8/layout/lProcess3"/>
    <dgm:cxn modelId="{6EAE498A-4040-4565-AA09-6BE0A3AADFCB}" srcId="{088048E3-99D6-4E91-9F90-3B27CEE82BD2}" destId="{F8AABF71-A159-49EF-8D29-2A9C102E1E3A}" srcOrd="1" destOrd="0" parTransId="{34668135-83D9-4A05-A21A-DA5155030AC7}" sibTransId="{D560E180-CE31-412E-9BD3-E616FAC6ACD7}"/>
    <dgm:cxn modelId="{B52CC38C-005B-4C71-AF23-6734548258BA}" srcId="{F8AABF71-A159-49EF-8D29-2A9C102E1E3A}" destId="{4BE69D44-F4FA-4AB5-A8E1-4FF06383F9F9}" srcOrd="0" destOrd="0" parTransId="{2F3CF4C8-3C78-416E-92BA-452F725EA7D3}" sibTransId="{71DD619F-FDDE-4D4C-8BFA-2FD7C98236FA}"/>
    <dgm:cxn modelId="{F96AC6A8-CBB9-4CD6-AD10-C7482F03747C}" type="presOf" srcId="{088048E3-99D6-4E91-9F90-3B27CEE82BD2}" destId="{647DD074-790F-4E7C-AEF9-46AD7E8FD840}" srcOrd="0" destOrd="0" presId="urn:microsoft.com/office/officeart/2005/8/layout/lProcess3"/>
    <dgm:cxn modelId="{23D35EA9-03B9-494E-8FB7-3579BFEA7B61}" type="presOf" srcId="{F8AABF71-A159-49EF-8D29-2A9C102E1E3A}" destId="{EF893116-6524-4B9C-9383-3C4630EF9AB6}" srcOrd="0" destOrd="0" presId="urn:microsoft.com/office/officeart/2005/8/layout/lProcess3"/>
    <dgm:cxn modelId="{631D6AFB-DB5F-47D4-948F-873420E0B407}" type="presOf" srcId="{F6A66382-763A-4E63-9C38-4D02E6589BB6}" destId="{72C8FD60-58E6-4EBD-8C77-74AB14AFFA84}" srcOrd="0" destOrd="0" presId="urn:microsoft.com/office/officeart/2005/8/layout/lProcess3"/>
    <dgm:cxn modelId="{FBFCF1B5-836D-4AFB-AD03-3C8C6A6C5B3D}" type="presParOf" srcId="{647DD074-790F-4E7C-AEF9-46AD7E8FD840}" destId="{537F3137-19B6-4BE7-8A06-6886612AA317}" srcOrd="0" destOrd="0" presId="urn:microsoft.com/office/officeart/2005/8/layout/lProcess3"/>
    <dgm:cxn modelId="{9CB02E7A-0373-4B59-BB25-BCD1C48B8290}" type="presParOf" srcId="{537F3137-19B6-4BE7-8A06-6886612AA317}" destId="{72C8FD60-58E6-4EBD-8C77-74AB14AFFA84}" srcOrd="0" destOrd="0" presId="urn:microsoft.com/office/officeart/2005/8/layout/lProcess3"/>
    <dgm:cxn modelId="{7CC6FEA2-E177-40EF-9207-0C89FAECA580}" type="presParOf" srcId="{537F3137-19B6-4BE7-8A06-6886612AA317}" destId="{E446F67C-677B-4636-84E5-A8AD0FD34FFA}" srcOrd="1" destOrd="0" presId="urn:microsoft.com/office/officeart/2005/8/layout/lProcess3"/>
    <dgm:cxn modelId="{57180449-9F34-4F81-A753-4B5A133CB098}" type="presParOf" srcId="{537F3137-19B6-4BE7-8A06-6886612AA317}" destId="{57F05B77-2C3C-4194-9265-8894D64A1240}" srcOrd="2" destOrd="0" presId="urn:microsoft.com/office/officeart/2005/8/layout/lProcess3"/>
    <dgm:cxn modelId="{4DB89CC6-F239-4537-8C19-D06349E8462F}" type="presParOf" srcId="{647DD074-790F-4E7C-AEF9-46AD7E8FD840}" destId="{5A2F99BF-6174-4097-9D31-BEE65EF8190C}" srcOrd="1" destOrd="0" presId="urn:microsoft.com/office/officeart/2005/8/layout/lProcess3"/>
    <dgm:cxn modelId="{EC81A517-5F49-483B-8422-5F808F0C560C}" type="presParOf" srcId="{647DD074-790F-4E7C-AEF9-46AD7E8FD840}" destId="{65209E21-0CC8-4BD2-AF34-6E01561431C4}" srcOrd="2" destOrd="0" presId="urn:microsoft.com/office/officeart/2005/8/layout/lProcess3"/>
    <dgm:cxn modelId="{89050533-F5C7-40E0-BCFE-0478252AA77F}" type="presParOf" srcId="{65209E21-0CC8-4BD2-AF34-6E01561431C4}" destId="{EF893116-6524-4B9C-9383-3C4630EF9AB6}" srcOrd="0" destOrd="0" presId="urn:microsoft.com/office/officeart/2005/8/layout/lProcess3"/>
    <dgm:cxn modelId="{2BF7D9A4-B398-4AE2-A8B5-B8A0AF1A0B9B}" type="presParOf" srcId="{65209E21-0CC8-4BD2-AF34-6E01561431C4}" destId="{7646309B-DA42-4838-B283-DEEEFA81C123}" srcOrd="1" destOrd="0" presId="urn:microsoft.com/office/officeart/2005/8/layout/lProcess3"/>
    <dgm:cxn modelId="{C54AC0B1-51A2-469B-BD56-39E29BAF9C80}" type="presParOf" srcId="{65209E21-0CC8-4BD2-AF34-6E01561431C4}" destId="{DC88061B-4A87-41ED-8181-74491D87774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21C73-54E9-4DFB-8A6B-6F5FD6A8BD31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398A52E-CFF5-42A4-8D94-0358A9BB717B}" type="pres">
      <dgm:prSet presAssocID="{8A421C73-54E9-4DFB-8A6B-6F5FD6A8BD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3ECC33BD-1E4B-48A6-9EF3-2FAB02CFF567}" type="presOf" srcId="{8A421C73-54E9-4DFB-8A6B-6F5FD6A8BD31}" destId="{0398A52E-CFF5-42A4-8D94-0358A9BB717B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045CD-99D0-4A68-B9D8-4510DBF34189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51DE5A3-53A9-4C04-A84D-FEFCD4A1C408}">
      <dgm:prSet phldrT="[Texto]" custT="1"/>
      <dgm:spPr/>
      <dgm:t>
        <a:bodyPr/>
        <a:lstStyle/>
        <a:p>
          <a:pPr algn="just"/>
          <a:r>
            <a:rPr lang="es-ES" sz="1800">
              <a:latin typeface="+mn-lt"/>
            </a:rPr>
            <a:t>En modalidades no presenciales es indispensable: </a:t>
          </a:r>
          <a:endParaRPr lang="es-EC" sz="1800">
            <a:latin typeface="+mn-lt"/>
          </a:endParaRPr>
        </a:p>
      </dgm:t>
    </dgm:pt>
    <dgm:pt modelId="{33C08E34-B5F5-4835-89DD-A065251D5D6E}" type="parTrans" cxnId="{B55743F2-D2C3-4446-9361-BCE167DB7047}">
      <dgm:prSet/>
      <dgm:spPr/>
      <dgm:t>
        <a:bodyPr/>
        <a:lstStyle/>
        <a:p>
          <a:endParaRPr lang="es-EC"/>
        </a:p>
      </dgm:t>
    </dgm:pt>
    <dgm:pt modelId="{58671F80-D182-40DF-9E80-62BF594AA054}" type="sibTrans" cxnId="{B55743F2-D2C3-4446-9361-BCE167DB7047}">
      <dgm:prSet/>
      <dgm:spPr/>
      <dgm:t>
        <a:bodyPr/>
        <a:lstStyle/>
        <a:p>
          <a:endParaRPr lang="es-EC"/>
        </a:p>
      </dgm:t>
    </dgm:pt>
    <dgm:pt modelId="{9DD33270-A2FE-4FBB-8621-83A152BC4DBC}">
      <dgm:prSet phldrT="[Texto]" custT="1"/>
      <dgm:spPr/>
      <dgm:t>
        <a:bodyPr/>
        <a:lstStyle/>
        <a:p>
          <a:pPr algn="just"/>
          <a:r>
            <a:rPr lang="es-ES" sz="1800">
              <a:latin typeface="+mn-lt"/>
            </a:rPr>
            <a:t>1.- Asegurar el contacto y acompañamiento socioemocional con las y los estudiantes.</a:t>
          </a:r>
          <a:endParaRPr lang="es-EC" sz="1800">
            <a:latin typeface="+mn-lt"/>
          </a:endParaRPr>
        </a:p>
      </dgm:t>
    </dgm:pt>
    <dgm:pt modelId="{BD2A93A6-5DC0-49C5-A9CC-8123A1AB981B}" type="parTrans" cxnId="{2C9C4F3D-394E-4FDD-BE4B-EE8F50D721D0}">
      <dgm:prSet custT="1"/>
      <dgm:spPr/>
      <dgm:t>
        <a:bodyPr/>
        <a:lstStyle/>
        <a:p>
          <a:endParaRPr lang="es-EC" sz="1800">
            <a:latin typeface="+mn-lt"/>
          </a:endParaRPr>
        </a:p>
      </dgm:t>
    </dgm:pt>
    <dgm:pt modelId="{56B16C75-BAD2-4A80-8CE3-8132F3289E8C}" type="sibTrans" cxnId="{2C9C4F3D-394E-4FDD-BE4B-EE8F50D721D0}">
      <dgm:prSet/>
      <dgm:spPr/>
      <dgm:t>
        <a:bodyPr/>
        <a:lstStyle/>
        <a:p>
          <a:endParaRPr lang="es-EC"/>
        </a:p>
      </dgm:t>
    </dgm:pt>
    <dgm:pt modelId="{BD678669-1607-4A5A-9694-AD494EC7D0A7}">
      <dgm:prSet phldrT="[Texto]" custT="1"/>
      <dgm:spPr/>
      <dgm:t>
        <a:bodyPr/>
        <a:lstStyle/>
        <a:p>
          <a:pPr algn="just"/>
          <a:r>
            <a:rPr lang="es-ES" sz="1800"/>
            <a:t>4.- Reportar las incidencias sobre contacto con el estudiantado y replanificar las actividades escolares</a:t>
          </a:r>
          <a:endParaRPr lang="es-EC" sz="1800">
            <a:latin typeface="+mn-lt"/>
          </a:endParaRPr>
        </a:p>
      </dgm:t>
    </dgm:pt>
    <dgm:pt modelId="{89428B82-7736-4E4B-9158-E82496C22E1C}" type="parTrans" cxnId="{63FA9B13-DAD6-4549-9785-D7DF13052618}">
      <dgm:prSet custT="1"/>
      <dgm:spPr/>
      <dgm:t>
        <a:bodyPr/>
        <a:lstStyle/>
        <a:p>
          <a:endParaRPr lang="es-EC" sz="1800">
            <a:latin typeface="+mn-lt"/>
          </a:endParaRPr>
        </a:p>
      </dgm:t>
    </dgm:pt>
    <dgm:pt modelId="{04B28E45-B9C3-40F5-9996-77CF8EAD6678}" type="sibTrans" cxnId="{63FA9B13-DAD6-4549-9785-D7DF13052618}">
      <dgm:prSet/>
      <dgm:spPr/>
      <dgm:t>
        <a:bodyPr/>
        <a:lstStyle/>
        <a:p>
          <a:endParaRPr lang="es-EC"/>
        </a:p>
      </dgm:t>
    </dgm:pt>
    <dgm:pt modelId="{0F21E8E8-B707-45C3-8550-6D898A42694A}">
      <dgm:prSet phldrT="[Texto]" custT="1"/>
      <dgm:spPr/>
      <dgm:t>
        <a:bodyPr/>
        <a:lstStyle/>
        <a:p>
          <a:pPr algn="just"/>
          <a:r>
            <a:rPr lang="es-ES" sz="1800">
              <a:latin typeface="+mn-lt"/>
            </a:rPr>
            <a:t>2.- Diagnosticar las necesidades y condiciones del estudiantado.</a:t>
          </a:r>
          <a:endParaRPr lang="es-EC" sz="1800">
            <a:latin typeface="+mn-lt"/>
          </a:endParaRPr>
        </a:p>
      </dgm:t>
    </dgm:pt>
    <dgm:pt modelId="{5608E821-E88A-4CD4-BE03-096526BA02B4}" type="parTrans" cxnId="{8285749C-1C71-4E31-BDCA-588ED70C01CA}">
      <dgm:prSet custT="1"/>
      <dgm:spPr/>
      <dgm:t>
        <a:bodyPr/>
        <a:lstStyle/>
        <a:p>
          <a:endParaRPr lang="es-EC" sz="1800">
            <a:latin typeface="+mn-lt"/>
          </a:endParaRPr>
        </a:p>
      </dgm:t>
    </dgm:pt>
    <dgm:pt modelId="{FA54E299-742B-49C5-B6E2-D74870208EDD}" type="sibTrans" cxnId="{8285749C-1C71-4E31-BDCA-588ED70C01CA}">
      <dgm:prSet/>
      <dgm:spPr/>
      <dgm:t>
        <a:bodyPr/>
        <a:lstStyle/>
        <a:p>
          <a:endParaRPr lang="es-EC"/>
        </a:p>
      </dgm:t>
    </dgm:pt>
    <dgm:pt modelId="{385DA281-C173-4E65-B709-6621AC0AFEBC}">
      <dgm:prSet phldrT="[Texto]" custT="1"/>
      <dgm:spPr/>
      <dgm:t>
        <a:bodyPr/>
        <a:lstStyle/>
        <a:p>
          <a:pPr algn="just"/>
          <a:r>
            <a:rPr lang="es-EC" sz="1800">
              <a:latin typeface="+mn-lt"/>
            </a:rPr>
            <a:t>3.-Flexibilizar horarios y contenidos</a:t>
          </a:r>
        </a:p>
      </dgm:t>
    </dgm:pt>
    <dgm:pt modelId="{B851A6E5-1E20-4FE4-BE6E-EAB5B0ECEF02}" type="parTrans" cxnId="{59667016-684C-461F-B8AA-901A443A7A67}">
      <dgm:prSet custT="1"/>
      <dgm:spPr/>
      <dgm:t>
        <a:bodyPr/>
        <a:lstStyle/>
        <a:p>
          <a:endParaRPr lang="es-EC" sz="1800">
            <a:latin typeface="+mn-lt"/>
          </a:endParaRPr>
        </a:p>
      </dgm:t>
    </dgm:pt>
    <dgm:pt modelId="{07DAF0B1-4D9B-418E-9980-5CAB5AD7590F}" type="sibTrans" cxnId="{59667016-684C-461F-B8AA-901A443A7A67}">
      <dgm:prSet/>
      <dgm:spPr/>
      <dgm:t>
        <a:bodyPr/>
        <a:lstStyle/>
        <a:p>
          <a:endParaRPr lang="es-EC"/>
        </a:p>
      </dgm:t>
    </dgm:pt>
    <dgm:pt modelId="{2090EA14-A02B-4AE3-A4F7-B0FD147ACE61}">
      <dgm:prSet custT="1"/>
      <dgm:spPr/>
      <dgm:t>
        <a:bodyPr/>
        <a:lstStyle/>
        <a:p>
          <a:endParaRPr lang="es-ES"/>
        </a:p>
      </dgm:t>
    </dgm:pt>
    <dgm:pt modelId="{185475DD-0E84-4234-9CEE-DFC73CDB3300}" type="parTrans" cxnId="{183A4701-B51A-4592-AA20-AE1F2952B3CF}">
      <dgm:prSet custT="1"/>
      <dgm:spPr/>
      <dgm:t>
        <a:bodyPr/>
        <a:lstStyle/>
        <a:p>
          <a:endParaRPr lang="es-EC" sz="1800">
            <a:latin typeface="+mn-lt"/>
          </a:endParaRPr>
        </a:p>
      </dgm:t>
    </dgm:pt>
    <dgm:pt modelId="{B56C5447-E97B-4755-90E7-FC98DA944D95}" type="sibTrans" cxnId="{183A4701-B51A-4592-AA20-AE1F2952B3CF}">
      <dgm:prSet/>
      <dgm:spPr/>
      <dgm:t>
        <a:bodyPr/>
        <a:lstStyle/>
        <a:p>
          <a:endParaRPr lang="es-EC"/>
        </a:p>
      </dgm:t>
    </dgm:pt>
    <dgm:pt modelId="{BCB69197-B4D6-4C47-B81C-D56CBEBEA745}" type="pres">
      <dgm:prSet presAssocID="{884045CD-99D0-4A68-B9D8-4510DBF3418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E52D34-3C77-45F6-8DDE-01EBC9CF655E}" type="pres">
      <dgm:prSet presAssocID="{884045CD-99D0-4A68-B9D8-4510DBF34189}" presName="matrix" presStyleCnt="0"/>
      <dgm:spPr/>
    </dgm:pt>
    <dgm:pt modelId="{A9D53DAD-7760-48EB-BB6C-31E269B4AF7C}" type="pres">
      <dgm:prSet presAssocID="{884045CD-99D0-4A68-B9D8-4510DBF34189}" presName="tile1" presStyleLbl="node1" presStyleIdx="0" presStyleCnt="4"/>
      <dgm:spPr/>
    </dgm:pt>
    <dgm:pt modelId="{B05FD4F5-FF72-4A90-9398-02A13DDCAB78}" type="pres">
      <dgm:prSet presAssocID="{884045CD-99D0-4A68-B9D8-4510DBF341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363448-20A8-490B-9F49-AFA3171E89E5}" type="pres">
      <dgm:prSet presAssocID="{884045CD-99D0-4A68-B9D8-4510DBF34189}" presName="tile2" presStyleLbl="node1" presStyleIdx="1" presStyleCnt="4"/>
      <dgm:spPr/>
    </dgm:pt>
    <dgm:pt modelId="{5FC0C4A1-8743-4FDE-9EC2-7E87C23D3865}" type="pres">
      <dgm:prSet presAssocID="{884045CD-99D0-4A68-B9D8-4510DBF341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92003B9-A767-4DA4-861C-34F4C1D8BA72}" type="pres">
      <dgm:prSet presAssocID="{884045CD-99D0-4A68-B9D8-4510DBF34189}" presName="tile3" presStyleLbl="node1" presStyleIdx="2" presStyleCnt="4"/>
      <dgm:spPr/>
    </dgm:pt>
    <dgm:pt modelId="{131462DE-2780-47C3-9F1D-16AB007BDB26}" type="pres">
      <dgm:prSet presAssocID="{884045CD-99D0-4A68-B9D8-4510DBF341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19DDF7-D585-4933-931D-377274047095}" type="pres">
      <dgm:prSet presAssocID="{884045CD-99D0-4A68-B9D8-4510DBF34189}" presName="tile4" presStyleLbl="node1" presStyleIdx="3" presStyleCnt="4"/>
      <dgm:spPr/>
    </dgm:pt>
    <dgm:pt modelId="{22A10E2C-E3FF-4FF9-8D11-FC29A6A75309}" type="pres">
      <dgm:prSet presAssocID="{884045CD-99D0-4A68-B9D8-4510DBF341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281B5EA-9845-43ED-8A3A-61460FD90C8F}" type="pres">
      <dgm:prSet presAssocID="{884045CD-99D0-4A68-B9D8-4510DBF3418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83A4701-B51A-4592-AA20-AE1F2952B3CF}" srcId="{E51DE5A3-53A9-4C04-A84D-FEFCD4A1C408}" destId="{2090EA14-A02B-4AE3-A4F7-B0FD147ACE61}" srcOrd="4" destOrd="0" parTransId="{185475DD-0E84-4234-9CEE-DFC73CDB3300}" sibTransId="{B56C5447-E97B-4755-90E7-FC98DA944D95}"/>
    <dgm:cxn modelId="{63FA9B13-DAD6-4549-9785-D7DF13052618}" srcId="{E51DE5A3-53A9-4C04-A84D-FEFCD4A1C408}" destId="{BD678669-1607-4A5A-9694-AD494EC7D0A7}" srcOrd="3" destOrd="0" parTransId="{89428B82-7736-4E4B-9158-E82496C22E1C}" sibTransId="{04B28E45-B9C3-40F5-9996-77CF8EAD6678}"/>
    <dgm:cxn modelId="{BB9CA113-8586-4F25-9E37-ADE1A85EA326}" type="presOf" srcId="{BD678669-1607-4A5A-9694-AD494EC7D0A7}" destId="{C319DDF7-D585-4933-931D-377274047095}" srcOrd="0" destOrd="0" presId="urn:microsoft.com/office/officeart/2005/8/layout/matrix1"/>
    <dgm:cxn modelId="{59667016-684C-461F-B8AA-901A443A7A67}" srcId="{E51DE5A3-53A9-4C04-A84D-FEFCD4A1C408}" destId="{385DA281-C173-4E65-B709-6621AC0AFEBC}" srcOrd="2" destOrd="0" parTransId="{B851A6E5-1E20-4FE4-BE6E-EAB5B0ECEF02}" sibTransId="{07DAF0B1-4D9B-418E-9980-5CAB5AD7590F}"/>
    <dgm:cxn modelId="{2C9C4F3D-394E-4FDD-BE4B-EE8F50D721D0}" srcId="{E51DE5A3-53A9-4C04-A84D-FEFCD4A1C408}" destId="{9DD33270-A2FE-4FBB-8621-83A152BC4DBC}" srcOrd="0" destOrd="0" parTransId="{BD2A93A6-5DC0-49C5-A9CC-8123A1AB981B}" sibTransId="{56B16C75-BAD2-4A80-8CE3-8132F3289E8C}"/>
    <dgm:cxn modelId="{43F15866-D7BA-4075-92B4-0A92F95509BF}" type="presOf" srcId="{9DD33270-A2FE-4FBB-8621-83A152BC4DBC}" destId="{B05FD4F5-FF72-4A90-9398-02A13DDCAB78}" srcOrd="1" destOrd="0" presId="urn:microsoft.com/office/officeart/2005/8/layout/matrix1"/>
    <dgm:cxn modelId="{83DB246D-923A-45F9-8529-A9D96877CBC7}" type="presOf" srcId="{884045CD-99D0-4A68-B9D8-4510DBF34189}" destId="{BCB69197-B4D6-4C47-B81C-D56CBEBEA745}" srcOrd="0" destOrd="0" presId="urn:microsoft.com/office/officeart/2005/8/layout/matrix1"/>
    <dgm:cxn modelId="{CB63F985-1081-404F-A7BD-2D2784EF7CA6}" type="presOf" srcId="{E51DE5A3-53A9-4C04-A84D-FEFCD4A1C408}" destId="{5281B5EA-9845-43ED-8A3A-61460FD90C8F}" srcOrd="0" destOrd="0" presId="urn:microsoft.com/office/officeart/2005/8/layout/matrix1"/>
    <dgm:cxn modelId="{1DA1EE86-63B0-448D-847D-421DD8F05EC7}" type="presOf" srcId="{385DA281-C173-4E65-B709-6621AC0AFEBC}" destId="{B92003B9-A767-4DA4-861C-34F4C1D8BA72}" srcOrd="0" destOrd="0" presId="urn:microsoft.com/office/officeart/2005/8/layout/matrix1"/>
    <dgm:cxn modelId="{D4B9169A-8FAB-46C6-8F84-017A67E875BC}" type="presOf" srcId="{385DA281-C173-4E65-B709-6621AC0AFEBC}" destId="{131462DE-2780-47C3-9F1D-16AB007BDB26}" srcOrd="1" destOrd="0" presId="urn:microsoft.com/office/officeart/2005/8/layout/matrix1"/>
    <dgm:cxn modelId="{8285749C-1C71-4E31-BDCA-588ED70C01CA}" srcId="{E51DE5A3-53A9-4C04-A84D-FEFCD4A1C408}" destId="{0F21E8E8-B707-45C3-8550-6D898A42694A}" srcOrd="1" destOrd="0" parTransId="{5608E821-E88A-4CD4-BE03-096526BA02B4}" sibTransId="{FA54E299-742B-49C5-B6E2-D74870208EDD}"/>
    <dgm:cxn modelId="{BB1F039F-FAC7-4E07-8B6E-9A0F5AF04B0F}" type="presOf" srcId="{9DD33270-A2FE-4FBB-8621-83A152BC4DBC}" destId="{A9D53DAD-7760-48EB-BB6C-31E269B4AF7C}" srcOrd="0" destOrd="0" presId="urn:microsoft.com/office/officeart/2005/8/layout/matrix1"/>
    <dgm:cxn modelId="{2F9411E5-B068-43EB-AC36-C1041E449699}" type="presOf" srcId="{0F21E8E8-B707-45C3-8550-6D898A42694A}" destId="{FA363448-20A8-490B-9F49-AFA3171E89E5}" srcOrd="0" destOrd="0" presId="urn:microsoft.com/office/officeart/2005/8/layout/matrix1"/>
    <dgm:cxn modelId="{7EBCFAEE-B63D-4D6C-8227-181D15073DA5}" type="presOf" srcId="{0F21E8E8-B707-45C3-8550-6D898A42694A}" destId="{5FC0C4A1-8743-4FDE-9EC2-7E87C23D3865}" srcOrd="1" destOrd="0" presId="urn:microsoft.com/office/officeart/2005/8/layout/matrix1"/>
    <dgm:cxn modelId="{B55743F2-D2C3-4446-9361-BCE167DB7047}" srcId="{884045CD-99D0-4A68-B9D8-4510DBF34189}" destId="{E51DE5A3-53A9-4C04-A84D-FEFCD4A1C408}" srcOrd="0" destOrd="0" parTransId="{33C08E34-B5F5-4835-89DD-A065251D5D6E}" sibTransId="{58671F80-D182-40DF-9E80-62BF594AA054}"/>
    <dgm:cxn modelId="{E27356F7-A95A-4629-BA79-5568039FDC32}" type="presOf" srcId="{BD678669-1607-4A5A-9694-AD494EC7D0A7}" destId="{22A10E2C-E3FF-4FF9-8D11-FC29A6A75309}" srcOrd="1" destOrd="0" presId="urn:microsoft.com/office/officeart/2005/8/layout/matrix1"/>
    <dgm:cxn modelId="{F77CB100-F421-4D1D-9C6B-979E638CFE97}" type="presParOf" srcId="{BCB69197-B4D6-4C47-B81C-D56CBEBEA745}" destId="{D7E52D34-3C77-45F6-8DDE-01EBC9CF655E}" srcOrd="0" destOrd="0" presId="urn:microsoft.com/office/officeart/2005/8/layout/matrix1"/>
    <dgm:cxn modelId="{2085AA90-9EEC-4E37-8FD4-A02F3B5A30C1}" type="presParOf" srcId="{D7E52D34-3C77-45F6-8DDE-01EBC9CF655E}" destId="{A9D53DAD-7760-48EB-BB6C-31E269B4AF7C}" srcOrd="0" destOrd="0" presId="urn:microsoft.com/office/officeart/2005/8/layout/matrix1"/>
    <dgm:cxn modelId="{256260BE-EDD9-45B9-A126-295BE09BBB3D}" type="presParOf" srcId="{D7E52D34-3C77-45F6-8DDE-01EBC9CF655E}" destId="{B05FD4F5-FF72-4A90-9398-02A13DDCAB78}" srcOrd="1" destOrd="0" presId="urn:microsoft.com/office/officeart/2005/8/layout/matrix1"/>
    <dgm:cxn modelId="{C6F5B21E-0E14-408C-80A5-6A938B8E7779}" type="presParOf" srcId="{D7E52D34-3C77-45F6-8DDE-01EBC9CF655E}" destId="{FA363448-20A8-490B-9F49-AFA3171E89E5}" srcOrd="2" destOrd="0" presId="urn:microsoft.com/office/officeart/2005/8/layout/matrix1"/>
    <dgm:cxn modelId="{B37AF285-47FC-40FC-996D-F908B7BFD0A0}" type="presParOf" srcId="{D7E52D34-3C77-45F6-8DDE-01EBC9CF655E}" destId="{5FC0C4A1-8743-4FDE-9EC2-7E87C23D3865}" srcOrd="3" destOrd="0" presId="urn:microsoft.com/office/officeart/2005/8/layout/matrix1"/>
    <dgm:cxn modelId="{4ADCDF23-10F5-4985-8B65-26AAD3DC7233}" type="presParOf" srcId="{D7E52D34-3C77-45F6-8DDE-01EBC9CF655E}" destId="{B92003B9-A767-4DA4-861C-34F4C1D8BA72}" srcOrd="4" destOrd="0" presId="urn:microsoft.com/office/officeart/2005/8/layout/matrix1"/>
    <dgm:cxn modelId="{940FFE33-E400-4E6A-8AC6-154114FBE2CF}" type="presParOf" srcId="{D7E52D34-3C77-45F6-8DDE-01EBC9CF655E}" destId="{131462DE-2780-47C3-9F1D-16AB007BDB26}" srcOrd="5" destOrd="0" presId="urn:microsoft.com/office/officeart/2005/8/layout/matrix1"/>
    <dgm:cxn modelId="{BE6FE461-3278-4972-A4CD-B1BFCE8BCC27}" type="presParOf" srcId="{D7E52D34-3C77-45F6-8DDE-01EBC9CF655E}" destId="{C319DDF7-D585-4933-931D-377274047095}" srcOrd="6" destOrd="0" presId="urn:microsoft.com/office/officeart/2005/8/layout/matrix1"/>
    <dgm:cxn modelId="{BB825E86-66ED-4508-A195-2FEA63E7F2C3}" type="presParOf" srcId="{D7E52D34-3C77-45F6-8DDE-01EBC9CF655E}" destId="{22A10E2C-E3FF-4FF9-8D11-FC29A6A75309}" srcOrd="7" destOrd="0" presId="urn:microsoft.com/office/officeart/2005/8/layout/matrix1"/>
    <dgm:cxn modelId="{02068D96-77ED-45B1-93EB-42D3BB6B26D0}" type="presParOf" srcId="{BCB69197-B4D6-4C47-B81C-D56CBEBEA745}" destId="{5281B5EA-9845-43ED-8A3A-61460FD90C8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43CCE8-AB2E-4FEF-AF8B-B04759C5FEE8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567671-8C2F-4C0B-8A20-3568C6817FBA}">
      <dgm:prSet phldrT="[Texto]" custT="1"/>
      <dgm:spPr/>
      <dgm:t>
        <a:bodyPr/>
        <a:lstStyle/>
        <a:p>
          <a:pPr algn="just"/>
          <a:r>
            <a:rPr lang="es-ES" sz="1800">
              <a:latin typeface="+mn-lt"/>
            </a:rPr>
            <a:t>Realizar un diagnóstico participativo (enfoque lúdico), </a:t>
          </a:r>
          <a:endParaRPr lang="es-EC" sz="1800">
            <a:latin typeface="+mn-lt"/>
          </a:endParaRPr>
        </a:p>
      </dgm:t>
    </dgm:pt>
    <dgm:pt modelId="{2FEB05A2-DC47-4EE3-92B5-B27C14F53F62}" type="parTrans" cxnId="{E3D2A75A-A46B-4059-96DD-029511526182}">
      <dgm:prSet/>
      <dgm:spPr/>
      <dgm:t>
        <a:bodyPr/>
        <a:lstStyle/>
        <a:p>
          <a:endParaRPr lang="es-EC"/>
        </a:p>
      </dgm:t>
    </dgm:pt>
    <dgm:pt modelId="{899FEBEC-CF60-477F-87B1-B26A22AC84EF}" type="sibTrans" cxnId="{E3D2A75A-A46B-4059-96DD-029511526182}">
      <dgm:prSet/>
      <dgm:spPr/>
      <dgm:t>
        <a:bodyPr/>
        <a:lstStyle/>
        <a:p>
          <a:endParaRPr lang="es-EC"/>
        </a:p>
      </dgm:t>
    </dgm:pt>
    <dgm:pt modelId="{3464B347-6E12-4969-8CD3-A469491944EF}">
      <dgm:prSet phldrT="[Texto]" custT="1"/>
      <dgm:spPr/>
      <dgm:t>
        <a:bodyPr/>
        <a:lstStyle/>
        <a:p>
          <a:pPr algn="just"/>
          <a:r>
            <a:rPr lang="es-ES" sz="1800" dirty="0">
              <a:latin typeface="+mn-lt"/>
            </a:rPr>
            <a:t>Identificación de necesidades socioemocionales</a:t>
          </a:r>
        </a:p>
        <a:p>
          <a:pPr algn="just"/>
          <a:r>
            <a:rPr lang="es-ES" sz="1800" dirty="0">
              <a:latin typeface="+mn-lt"/>
            </a:rPr>
            <a:t>Análisis de aprendizajes básicos, amenazas, vulnerabilidades y capacidades</a:t>
          </a:r>
          <a:endParaRPr lang="es-EC" sz="1800" dirty="0">
            <a:latin typeface="+mn-lt"/>
          </a:endParaRPr>
        </a:p>
      </dgm:t>
    </dgm:pt>
    <dgm:pt modelId="{8CCB6C3E-D17F-41D3-B430-B9074E2D7AD6}" type="parTrans" cxnId="{0915F411-39B3-43CF-A2CC-D467B1316C86}">
      <dgm:prSet/>
      <dgm:spPr/>
      <dgm:t>
        <a:bodyPr/>
        <a:lstStyle/>
        <a:p>
          <a:endParaRPr lang="es-EC"/>
        </a:p>
      </dgm:t>
    </dgm:pt>
    <dgm:pt modelId="{E0A748FA-DC98-4981-BB49-325796AD8D32}" type="sibTrans" cxnId="{0915F411-39B3-43CF-A2CC-D467B1316C86}">
      <dgm:prSet/>
      <dgm:spPr/>
      <dgm:t>
        <a:bodyPr/>
        <a:lstStyle/>
        <a:p>
          <a:endParaRPr lang="es-EC"/>
        </a:p>
      </dgm:t>
    </dgm:pt>
    <dgm:pt modelId="{86669F2A-C7ED-4707-822D-D94FE4747C1F}">
      <dgm:prSet phldrT="[Texto]" custT="1"/>
      <dgm:spPr/>
      <dgm:t>
        <a:bodyPr/>
        <a:lstStyle/>
        <a:p>
          <a:pPr algn="just"/>
          <a:r>
            <a:rPr lang="es-EC" sz="1800">
              <a:latin typeface="+mn-lt"/>
            </a:rPr>
            <a:t>Información </a:t>
          </a:r>
        </a:p>
      </dgm:t>
    </dgm:pt>
    <dgm:pt modelId="{61352DEB-47FA-4029-A7AE-86F5226482F7}" type="parTrans" cxnId="{31BD89BD-9791-4515-B561-2306E0E73D2F}">
      <dgm:prSet/>
      <dgm:spPr/>
      <dgm:t>
        <a:bodyPr/>
        <a:lstStyle/>
        <a:p>
          <a:endParaRPr lang="es-EC"/>
        </a:p>
      </dgm:t>
    </dgm:pt>
    <dgm:pt modelId="{886C7FCC-DACC-409D-803F-6CAF3CCAF872}" type="sibTrans" cxnId="{31BD89BD-9791-4515-B561-2306E0E73D2F}">
      <dgm:prSet/>
      <dgm:spPr/>
      <dgm:t>
        <a:bodyPr/>
        <a:lstStyle/>
        <a:p>
          <a:endParaRPr lang="es-EC"/>
        </a:p>
      </dgm:t>
    </dgm:pt>
    <dgm:pt modelId="{7753F8B6-2C54-4B46-8BB8-F5EF4F396CF4}">
      <dgm:prSet phldrT="[Texto]" custT="1"/>
      <dgm:spPr/>
      <dgm:t>
        <a:bodyPr/>
        <a:lstStyle/>
        <a:p>
          <a:pPr algn="just"/>
          <a:r>
            <a:rPr lang="es-ES" sz="1800" dirty="0">
              <a:latin typeface="+mn-lt"/>
            </a:rPr>
            <a:t>Identificar los problemas y necesidades principales, así como sus causas y posibles soluciones. </a:t>
          </a:r>
          <a:endParaRPr lang="es-EC" sz="1800" dirty="0">
            <a:latin typeface="+mn-lt"/>
          </a:endParaRPr>
        </a:p>
      </dgm:t>
    </dgm:pt>
    <dgm:pt modelId="{3B0D8FC2-D1EB-4D7D-AD6A-3A14EAC21146}" type="parTrans" cxnId="{F17271BB-ED40-40F7-9FA1-E003DF171DF1}">
      <dgm:prSet/>
      <dgm:spPr/>
      <dgm:t>
        <a:bodyPr/>
        <a:lstStyle/>
        <a:p>
          <a:endParaRPr lang="es-EC"/>
        </a:p>
      </dgm:t>
    </dgm:pt>
    <dgm:pt modelId="{A9FFC39D-76EA-40C9-81CE-7C275F0363B7}" type="sibTrans" cxnId="{F17271BB-ED40-40F7-9FA1-E003DF171DF1}">
      <dgm:prSet/>
      <dgm:spPr/>
      <dgm:t>
        <a:bodyPr/>
        <a:lstStyle/>
        <a:p>
          <a:endParaRPr lang="es-EC"/>
        </a:p>
      </dgm:t>
    </dgm:pt>
    <dgm:pt modelId="{20FFD848-2F26-405A-8D9D-20D724B5C833}">
      <dgm:prSet phldrT="[Texto]" custT="1"/>
      <dgm:spPr/>
      <dgm:t>
        <a:bodyPr/>
        <a:lstStyle/>
        <a:p>
          <a:pPr algn="just"/>
          <a:r>
            <a:rPr lang="es-EC" sz="1800">
              <a:latin typeface="+mn-lt"/>
            </a:rPr>
            <a:t>Planificación </a:t>
          </a:r>
        </a:p>
      </dgm:t>
    </dgm:pt>
    <dgm:pt modelId="{204B33F1-37C7-4AB7-B726-4BB92743F19B}" type="parTrans" cxnId="{A101142D-88E4-40BD-BBCA-40D59F48CA6B}">
      <dgm:prSet/>
      <dgm:spPr/>
      <dgm:t>
        <a:bodyPr/>
        <a:lstStyle/>
        <a:p>
          <a:endParaRPr lang="es-EC"/>
        </a:p>
      </dgm:t>
    </dgm:pt>
    <dgm:pt modelId="{1937C378-F607-4DF8-82D8-2C483550C96E}" type="sibTrans" cxnId="{A101142D-88E4-40BD-BBCA-40D59F48CA6B}">
      <dgm:prSet/>
      <dgm:spPr/>
      <dgm:t>
        <a:bodyPr/>
        <a:lstStyle/>
        <a:p>
          <a:endParaRPr lang="es-EC"/>
        </a:p>
      </dgm:t>
    </dgm:pt>
    <dgm:pt modelId="{8B59B319-E555-457D-9586-1D878B36212D}">
      <dgm:prSet phldrT="[Texto]" custT="1"/>
      <dgm:spPr/>
      <dgm:t>
        <a:bodyPr/>
        <a:lstStyle/>
        <a:p>
          <a:pPr algn="just"/>
          <a:r>
            <a:rPr lang="es-ES" sz="1800">
              <a:latin typeface="+mn-lt"/>
            </a:rPr>
            <a:t>El personal docente planificará sus actividades (lúdicas) de forma interdisciplinar, considerando la diversidad de la acción según el subnivel y año que cursa cada estudiante.</a:t>
          </a:r>
          <a:endParaRPr lang="es-EC" sz="1800">
            <a:latin typeface="+mn-lt"/>
          </a:endParaRPr>
        </a:p>
      </dgm:t>
    </dgm:pt>
    <dgm:pt modelId="{9A6AA6BE-8C30-4CFB-B54D-D7294A7D0F6F}" type="parTrans" cxnId="{D693959F-4E5C-47D9-A129-90F002534A1F}">
      <dgm:prSet/>
      <dgm:spPr/>
      <dgm:t>
        <a:bodyPr/>
        <a:lstStyle/>
        <a:p>
          <a:endParaRPr lang="es-EC"/>
        </a:p>
      </dgm:t>
    </dgm:pt>
    <dgm:pt modelId="{F84A9F12-9D44-40A4-B8A2-8364906996A1}" type="sibTrans" cxnId="{D693959F-4E5C-47D9-A129-90F002534A1F}">
      <dgm:prSet/>
      <dgm:spPr/>
      <dgm:t>
        <a:bodyPr/>
        <a:lstStyle/>
        <a:p>
          <a:endParaRPr lang="es-EC"/>
        </a:p>
      </dgm:t>
    </dgm:pt>
    <dgm:pt modelId="{0767138F-ED46-4CFA-BA72-3E02FCE97F78}" type="pres">
      <dgm:prSet presAssocID="{CC43CCE8-AB2E-4FEF-AF8B-B04759C5FEE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276DA34-404C-4076-9FF3-6621AAD8D3C1}" type="pres">
      <dgm:prSet presAssocID="{D2567671-8C2F-4C0B-8A20-3568C6817FBA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56ADFF78-4F55-4E72-9D29-26CBEAC48F0B}" type="pres">
      <dgm:prSet presAssocID="{D2567671-8C2F-4C0B-8A20-3568C6817FB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02B2A17D-9E49-423E-AF6E-226C9433ED81}" type="pres">
      <dgm:prSet presAssocID="{86669F2A-C7ED-4707-822D-D94FE4747C1F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0A4B906-FAE9-478E-A383-1CF7970D6EC2}" type="pres">
      <dgm:prSet presAssocID="{86669F2A-C7ED-4707-822D-D94FE4747C1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E82230B8-39E2-4955-9AC1-4AFFE4BE47F3}" type="pres">
      <dgm:prSet presAssocID="{20FFD848-2F26-405A-8D9D-20D724B5C833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2670FEB-B821-48A5-9173-17FBA8097EF6}" type="pres">
      <dgm:prSet presAssocID="{20FFD848-2F26-405A-8D9D-20D724B5C833}" presName="childText3" presStyleLbl="solidAlignAcc1" presStyleIdx="2" presStyleCnt="3" custScaleX="103443" custLinFactNeighborX="1481" custLinFactNeighborY="-2750">
        <dgm:presLayoutVars>
          <dgm:chMax val="0"/>
          <dgm:chPref val="0"/>
          <dgm:bulletEnabled val="1"/>
        </dgm:presLayoutVars>
      </dgm:prSet>
      <dgm:spPr/>
    </dgm:pt>
  </dgm:ptLst>
  <dgm:cxnLst>
    <dgm:cxn modelId="{0915F411-39B3-43CF-A2CC-D467B1316C86}" srcId="{D2567671-8C2F-4C0B-8A20-3568C6817FBA}" destId="{3464B347-6E12-4969-8CD3-A469491944EF}" srcOrd="0" destOrd="0" parTransId="{8CCB6C3E-D17F-41D3-B430-B9074E2D7AD6}" sibTransId="{E0A748FA-DC98-4981-BB49-325796AD8D32}"/>
    <dgm:cxn modelId="{55062F22-8546-4C05-9987-2CA2DA441227}" type="presOf" srcId="{8B59B319-E555-457D-9586-1D878B36212D}" destId="{42670FEB-B821-48A5-9173-17FBA8097EF6}" srcOrd="0" destOrd="0" presId="urn:microsoft.com/office/officeart/2009/3/layout/IncreasingArrowsProcess"/>
    <dgm:cxn modelId="{E069CF26-7C61-4D3B-8FA7-66B5A841FED1}" type="presOf" srcId="{CC43CCE8-AB2E-4FEF-AF8B-B04759C5FEE8}" destId="{0767138F-ED46-4CFA-BA72-3E02FCE97F78}" srcOrd="0" destOrd="0" presId="urn:microsoft.com/office/officeart/2009/3/layout/IncreasingArrowsProcess"/>
    <dgm:cxn modelId="{A101142D-88E4-40BD-BBCA-40D59F48CA6B}" srcId="{CC43CCE8-AB2E-4FEF-AF8B-B04759C5FEE8}" destId="{20FFD848-2F26-405A-8D9D-20D724B5C833}" srcOrd="2" destOrd="0" parTransId="{204B33F1-37C7-4AB7-B726-4BB92743F19B}" sibTransId="{1937C378-F607-4DF8-82D8-2C483550C96E}"/>
    <dgm:cxn modelId="{FFD50A3C-EB72-43F5-9C15-301D07FFB2A3}" type="presOf" srcId="{86669F2A-C7ED-4707-822D-D94FE4747C1F}" destId="{02B2A17D-9E49-423E-AF6E-226C9433ED81}" srcOrd="0" destOrd="0" presId="urn:microsoft.com/office/officeart/2009/3/layout/IncreasingArrowsProcess"/>
    <dgm:cxn modelId="{4DD4BB3E-E289-49B5-82D4-F1F0A358B5A5}" type="presOf" srcId="{3464B347-6E12-4969-8CD3-A469491944EF}" destId="{56ADFF78-4F55-4E72-9D29-26CBEAC48F0B}" srcOrd="0" destOrd="0" presId="urn:microsoft.com/office/officeart/2009/3/layout/IncreasingArrowsProcess"/>
    <dgm:cxn modelId="{66CE3D71-57F5-412A-94F9-D86885994024}" type="presOf" srcId="{20FFD848-2F26-405A-8D9D-20D724B5C833}" destId="{E82230B8-39E2-4955-9AC1-4AFFE4BE47F3}" srcOrd="0" destOrd="0" presId="urn:microsoft.com/office/officeart/2009/3/layout/IncreasingArrowsProcess"/>
    <dgm:cxn modelId="{F530BB74-7DEB-46A4-8D1C-732281DD9946}" type="presOf" srcId="{D2567671-8C2F-4C0B-8A20-3568C6817FBA}" destId="{2276DA34-404C-4076-9FF3-6621AAD8D3C1}" srcOrd="0" destOrd="0" presId="urn:microsoft.com/office/officeart/2009/3/layout/IncreasingArrowsProcess"/>
    <dgm:cxn modelId="{E3D2A75A-A46B-4059-96DD-029511526182}" srcId="{CC43CCE8-AB2E-4FEF-AF8B-B04759C5FEE8}" destId="{D2567671-8C2F-4C0B-8A20-3568C6817FBA}" srcOrd="0" destOrd="0" parTransId="{2FEB05A2-DC47-4EE3-92B5-B27C14F53F62}" sibTransId="{899FEBEC-CF60-477F-87B1-B26A22AC84EF}"/>
    <dgm:cxn modelId="{D693959F-4E5C-47D9-A129-90F002534A1F}" srcId="{20FFD848-2F26-405A-8D9D-20D724B5C833}" destId="{8B59B319-E555-457D-9586-1D878B36212D}" srcOrd="0" destOrd="0" parTransId="{9A6AA6BE-8C30-4CFB-B54D-D7294A7D0F6F}" sibTransId="{F84A9F12-9D44-40A4-B8A2-8364906996A1}"/>
    <dgm:cxn modelId="{7092F8AB-A75A-4190-B91E-754B4F8293D2}" type="presOf" srcId="{7753F8B6-2C54-4B46-8BB8-F5EF4F396CF4}" destId="{D0A4B906-FAE9-478E-A383-1CF7970D6EC2}" srcOrd="0" destOrd="0" presId="urn:microsoft.com/office/officeart/2009/3/layout/IncreasingArrowsProcess"/>
    <dgm:cxn modelId="{F17271BB-ED40-40F7-9FA1-E003DF171DF1}" srcId="{86669F2A-C7ED-4707-822D-D94FE4747C1F}" destId="{7753F8B6-2C54-4B46-8BB8-F5EF4F396CF4}" srcOrd="0" destOrd="0" parTransId="{3B0D8FC2-D1EB-4D7D-AD6A-3A14EAC21146}" sibTransId="{A9FFC39D-76EA-40C9-81CE-7C275F0363B7}"/>
    <dgm:cxn modelId="{31BD89BD-9791-4515-B561-2306E0E73D2F}" srcId="{CC43CCE8-AB2E-4FEF-AF8B-B04759C5FEE8}" destId="{86669F2A-C7ED-4707-822D-D94FE4747C1F}" srcOrd="1" destOrd="0" parTransId="{61352DEB-47FA-4029-A7AE-86F5226482F7}" sibTransId="{886C7FCC-DACC-409D-803F-6CAF3CCAF872}"/>
    <dgm:cxn modelId="{4A669BD5-5645-4EC9-96BC-9EC88C9DEB6D}" type="presParOf" srcId="{0767138F-ED46-4CFA-BA72-3E02FCE97F78}" destId="{2276DA34-404C-4076-9FF3-6621AAD8D3C1}" srcOrd="0" destOrd="0" presId="urn:microsoft.com/office/officeart/2009/3/layout/IncreasingArrowsProcess"/>
    <dgm:cxn modelId="{FF0282E2-2CDC-4B82-91BA-1D24F46D1E2E}" type="presParOf" srcId="{0767138F-ED46-4CFA-BA72-3E02FCE97F78}" destId="{56ADFF78-4F55-4E72-9D29-26CBEAC48F0B}" srcOrd="1" destOrd="0" presId="urn:microsoft.com/office/officeart/2009/3/layout/IncreasingArrowsProcess"/>
    <dgm:cxn modelId="{D14A5EC2-CDA1-45C8-A148-BB615976D4FE}" type="presParOf" srcId="{0767138F-ED46-4CFA-BA72-3E02FCE97F78}" destId="{02B2A17D-9E49-423E-AF6E-226C9433ED81}" srcOrd="2" destOrd="0" presId="urn:microsoft.com/office/officeart/2009/3/layout/IncreasingArrowsProcess"/>
    <dgm:cxn modelId="{A5D1555E-5193-4C32-A8DB-E4A55980EDC8}" type="presParOf" srcId="{0767138F-ED46-4CFA-BA72-3E02FCE97F78}" destId="{D0A4B906-FAE9-478E-A383-1CF7970D6EC2}" srcOrd="3" destOrd="0" presId="urn:microsoft.com/office/officeart/2009/3/layout/IncreasingArrowsProcess"/>
    <dgm:cxn modelId="{A09EA3EC-0E5E-43B6-A4DD-669A33307666}" type="presParOf" srcId="{0767138F-ED46-4CFA-BA72-3E02FCE97F78}" destId="{E82230B8-39E2-4955-9AC1-4AFFE4BE47F3}" srcOrd="4" destOrd="0" presId="urn:microsoft.com/office/officeart/2009/3/layout/IncreasingArrowsProcess"/>
    <dgm:cxn modelId="{451FF36B-F376-40DA-AC19-CE39121BC22E}" type="presParOf" srcId="{0767138F-ED46-4CFA-BA72-3E02FCE97F78}" destId="{42670FEB-B821-48A5-9173-17FBA8097EF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A19672-E522-4911-807D-06FC50B4D49D}" type="doc">
      <dgm:prSet loTypeId="urn:microsoft.com/office/officeart/2005/8/layout/vList6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ADD9B9C4-BDE8-4351-AA11-63BF471FCA99}">
      <dgm:prSet phldrT="[Texto]" custT="1"/>
      <dgm:spPr/>
      <dgm:t>
        <a:bodyPr/>
        <a:lstStyle/>
        <a:p>
          <a:pPr algn="just"/>
          <a:r>
            <a:rPr lang="es-ES" sz="1800">
              <a:solidFill>
                <a:schemeClr val="tx1"/>
              </a:solidFill>
              <a:latin typeface="+mn-lt"/>
            </a:rPr>
            <a:t>En el caso </a:t>
          </a:r>
          <a:r>
            <a:rPr lang="es-ES" sz="1800" b="1">
              <a:solidFill>
                <a:schemeClr val="tx1"/>
              </a:solidFill>
              <a:latin typeface="+mn-lt"/>
            </a:rPr>
            <a:t>de modalidades no presenciales</a:t>
          </a:r>
          <a:r>
            <a:rPr lang="es-ES" sz="1800">
              <a:solidFill>
                <a:schemeClr val="tx1"/>
              </a:solidFill>
              <a:latin typeface="+mn-lt"/>
            </a:rPr>
            <a:t>, se promoverá un trabajo reflexivo, de expresión y gestión emocional. Se pueden tomar en cuenta las siguientes consideraciones: </a:t>
          </a:r>
          <a:endParaRPr lang="es-EC" sz="1800">
            <a:solidFill>
              <a:schemeClr val="tx1"/>
            </a:solidFill>
            <a:latin typeface="+mn-lt"/>
          </a:endParaRPr>
        </a:p>
      </dgm:t>
    </dgm:pt>
    <dgm:pt modelId="{B47D4C6E-37AE-4D94-B46F-CBF6AEE40AE6}" type="parTrans" cxnId="{EA2D344A-F8D7-4284-95BB-5A588EA0DBF4}">
      <dgm:prSet/>
      <dgm:spPr/>
      <dgm:t>
        <a:bodyPr/>
        <a:lstStyle/>
        <a:p>
          <a:endParaRPr lang="es-EC"/>
        </a:p>
      </dgm:t>
    </dgm:pt>
    <dgm:pt modelId="{877C36ED-9DB2-4EE3-8236-A99C556BEF52}" type="sibTrans" cxnId="{EA2D344A-F8D7-4284-95BB-5A588EA0DBF4}">
      <dgm:prSet/>
      <dgm:spPr/>
      <dgm:t>
        <a:bodyPr/>
        <a:lstStyle/>
        <a:p>
          <a:endParaRPr lang="es-EC"/>
        </a:p>
      </dgm:t>
    </dgm:pt>
    <dgm:pt modelId="{6A7354D9-5E6F-4143-89BD-CC5E87379581}">
      <dgm:prSet phldrT="[Texto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s-ES" sz="1800" dirty="0">
              <a:latin typeface="+mn-lt"/>
            </a:rPr>
            <a:t>Proporcionar materiales accesibles y comprensibles de aprendizaje, como lecturas, videos, documentos, enlaces y cualquier recurso necesario para la actividad </a:t>
          </a:r>
          <a:endParaRPr lang="es-EC" sz="1800" dirty="0">
            <a:latin typeface="+mn-lt"/>
          </a:endParaRPr>
        </a:p>
      </dgm:t>
    </dgm:pt>
    <dgm:pt modelId="{F681B0A6-9CDB-457C-B60B-EA2BA197D131}" type="parTrans" cxnId="{C2809144-9CB5-4940-9BC8-EBAC20029F0F}">
      <dgm:prSet/>
      <dgm:spPr/>
      <dgm:t>
        <a:bodyPr/>
        <a:lstStyle/>
        <a:p>
          <a:endParaRPr lang="es-EC"/>
        </a:p>
      </dgm:t>
    </dgm:pt>
    <dgm:pt modelId="{4BAD0D54-0D54-4FBF-BA29-38CB061D2A0B}" type="sibTrans" cxnId="{C2809144-9CB5-4940-9BC8-EBAC20029F0F}">
      <dgm:prSet/>
      <dgm:spPr/>
      <dgm:t>
        <a:bodyPr/>
        <a:lstStyle/>
        <a:p>
          <a:endParaRPr lang="es-EC"/>
        </a:p>
      </dgm:t>
    </dgm:pt>
    <dgm:pt modelId="{3281A1E8-06F2-4B66-B0C6-CC6C18FBC6A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800" b="0" dirty="0">
              <a:latin typeface="+mn-lt"/>
            </a:rPr>
            <a:t>Elaborar un documento con instrucciones claras y detalladas sobre la tarea o actividad asincrónica a realizar.  </a:t>
          </a:r>
          <a:endParaRPr lang="es-EC" sz="1800" dirty="0">
            <a:latin typeface="+mn-lt"/>
          </a:endParaRPr>
        </a:p>
      </dgm:t>
    </dgm:pt>
    <dgm:pt modelId="{1ABAD67F-1B29-45DA-8E15-27864997947B}" type="parTrans" cxnId="{AFDA7EF6-6223-45FA-B828-8BAEF1517B1F}">
      <dgm:prSet/>
      <dgm:spPr/>
      <dgm:t>
        <a:bodyPr/>
        <a:lstStyle/>
        <a:p>
          <a:endParaRPr lang="es-EC"/>
        </a:p>
      </dgm:t>
    </dgm:pt>
    <dgm:pt modelId="{F40C849B-769E-4539-B558-4C35B4E4B690}" type="sibTrans" cxnId="{AFDA7EF6-6223-45FA-B828-8BAEF1517B1F}">
      <dgm:prSet/>
      <dgm:spPr/>
      <dgm:t>
        <a:bodyPr/>
        <a:lstStyle/>
        <a:p>
          <a:endParaRPr lang="es-EC"/>
        </a:p>
      </dgm:t>
    </dgm:pt>
    <dgm:pt modelId="{67B73736-F41E-4ADB-AD95-3BD2C5E752B4}">
      <dgm:prSet phldrT="[Texto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s-EC" sz="1800" dirty="0">
              <a:latin typeface="+mn-lt"/>
            </a:rPr>
            <a:t>Brindar contención emocional</a:t>
          </a:r>
        </a:p>
      </dgm:t>
    </dgm:pt>
    <dgm:pt modelId="{41E805ED-4C50-465A-96AD-125CE3B041DA}" type="parTrans" cxnId="{521BF130-F265-4BDB-B481-E0FFD377BB6E}">
      <dgm:prSet/>
      <dgm:spPr/>
    </dgm:pt>
    <dgm:pt modelId="{392E6A7A-3CAF-461E-A884-A9D9DAA43EC3}" type="sibTrans" cxnId="{521BF130-F265-4BDB-B481-E0FFD377BB6E}">
      <dgm:prSet/>
      <dgm:spPr/>
    </dgm:pt>
    <dgm:pt modelId="{4BEB5D2D-27A8-4922-B9EE-24A988F9F4E6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800" dirty="0">
              <a:latin typeface="+mn-lt"/>
            </a:rPr>
            <a:t>Definir un cronograma para: entrega de trabajos, refuerzo académico y apoyo socioemocional. </a:t>
          </a:r>
          <a:endParaRPr lang="es-EC" sz="1800" dirty="0">
            <a:latin typeface="+mn-lt"/>
          </a:endParaRPr>
        </a:p>
      </dgm:t>
    </dgm:pt>
    <dgm:pt modelId="{190915A8-7A9D-4271-B378-188B41EBA6A3}" type="parTrans" cxnId="{FA7A167F-67A0-4354-95A8-43C5DF22C9CF}">
      <dgm:prSet/>
      <dgm:spPr/>
    </dgm:pt>
    <dgm:pt modelId="{EBBCE710-9D32-439A-B0FE-DCA0D245ED80}" type="sibTrans" cxnId="{FA7A167F-67A0-4354-95A8-43C5DF22C9CF}">
      <dgm:prSet/>
      <dgm:spPr/>
    </dgm:pt>
    <dgm:pt modelId="{43CC5207-C203-4474-A7C6-A5759D12B387}" type="pres">
      <dgm:prSet presAssocID="{89A19672-E522-4911-807D-06FC50B4D49D}" presName="Name0" presStyleCnt="0">
        <dgm:presLayoutVars>
          <dgm:dir/>
          <dgm:animLvl val="lvl"/>
          <dgm:resizeHandles/>
        </dgm:presLayoutVars>
      </dgm:prSet>
      <dgm:spPr/>
    </dgm:pt>
    <dgm:pt modelId="{914B9583-6113-4AA1-B834-D0CF3FBE5E11}" type="pres">
      <dgm:prSet presAssocID="{ADD9B9C4-BDE8-4351-AA11-63BF471FCA99}" presName="linNode" presStyleCnt="0"/>
      <dgm:spPr/>
    </dgm:pt>
    <dgm:pt modelId="{7824B941-C250-4A70-A6EB-762FE00E1268}" type="pres">
      <dgm:prSet presAssocID="{ADD9B9C4-BDE8-4351-AA11-63BF471FCA99}" presName="parentShp" presStyleLbl="node1" presStyleIdx="0" presStyleCnt="1" custScaleX="83717" custLinFactNeighborX="1578" custLinFactNeighborY="-15523">
        <dgm:presLayoutVars>
          <dgm:bulletEnabled val="1"/>
        </dgm:presLayoutVars>
      </dgm:prSet>
      <dgm:spPr/>
    </dgm:pt>
    <dgm:pt modelId="{FD743C77-0CD2-4E6C-B661-4D2DA2D5BA8F}" type="pres">
      <dgm:prSet presAssocID="{ADD9B9C4-BDE8-4351-AA11-63BF471FCA99}" presName="childShp" presStyleLbl="bgAccFollowNode1" presStyleIdx="0" presStyleCnt="1" custScaleY="100098" custLinFactNeighborX="5976" custLinFactNeighborY="1324">
        <dgm:presLayoutVars>
          <dgm:bulletEnabled val="1"/>
        </dgm:presLayoutVars>
      </dgm:prSet>
      <dgm:spPr/>
    </dgm:pt>
  </dgm:ptLst>
  <dgm:cxnLst>
    <dgm:cxn modelId="{7D26AF30-344A-4D2C-9137-BAEA6708939A}" type="presOf" srcId="{3281A1E8-06F2-4B66-B0C6-CC6C18FBC6AC}" destId="{FD743C77-0CD2-4E6C-B661-4D2DA2D5BA8F}" srcOrd="0" destOrd="2" presId="urn:microsoft.com/office/officeart/2005/8/layout/vList6"/>
    <dgm:cxn modelId="{521BF130-F265-4BDB-B481-E0FFD377BB6E}" srcId="{ADD9B9C4-BDE8-4351-AA11-63BF471FCA99}" destId="{67B73736-F41E-4ADB-AD95-3BD2C5E752B4}" srcOrd="0" destOrd="0" parTransId="{41E805ED-4C50-465A-96AD-125CE3B041DA}" sibTransId="{392E6A7A-3CAF-461E-A884-A9D9DAA43EC3}"/>
    <dgm:cxn modelId="{4E6EE532-C5B1-4B9D-AD00-CE593497EA67}" type="presOf" srcId="{ADD9B9C4-BDE8-4351-AA11-63BF471FCA99}" destId="{7824B941-C250-4A70-A6EB-762FE00E1268}" srcOrd="0" destOrd="0" presId="urn:microsoft.com/office/officeart/2005/8/layout/vList6"/>
    <dgm:cxn modelId="{BD383F38-C1F1-45AB-8E09-1B757103B3C7}" type="presOf" srcId="{4BEB5D2D-27A8-4922-B9EE-24A988F9F4E6}" destId="{FD743C77-0CD2-4E6C-B661-4D2DA2D5BA8F}" srcOrd="0" destOrd="3" presId="urn:microsoft.com/office/officeart/2005/8/layout/vList6"/>
    <dgm:cxn modelId="{C2809144-9CB5-4940-9BC8-EBAC20029F0F}" srcId="{ADD9B9C4-BDE8-4351-AA11-63BF471FCA99}" destId="{6A7354D9-5E6F-4143-89BD-CC5E87379581}" srcOrd="1" destOrd="0" parTransId="{F681B0A6-9CDB-457C-B60B-EA2BA197D131}" sibTransId="{4BAD0D54-0D54-4FBF-BA29-38CB061D2A0B}"/>
    <dgm:cxn modelId="{EA2D344A-F8D7-4284-95BB-5A588EA0DBF4}" srcId="{89A19672-E522-4911-807D-06FC50B4D49D}" destId="{ADD9B9C4-BDE8-4351-AA11-63BF471FCA99}" srcOrd="0" destOrd="0" parTransId="{B47D4C6E-37AE-4D94-B46F-CBF6AEE40AE6}" sibTransId="{877C36ED-9DB2-4EE3-8236-A99C556BEF52}"/>
    <dgm:cxn modelId="{B37EB16F-CF52-4817-9FD8-45993B49828D}" type="presOf" srcId="{89A19672-E522-4911-807D-06FC50B4D49D}" destId="{43CC5207-C203-4474-A7C6-A5759D12B387}" srcOrd="0" destOrd="0" presId="urn:microsoft.com/office/officeart/2005/8/layout/vList6"/>
    <dgm:cxn modelId="{BC865370-4D43-4FBF-9E35-A3A9BA42D5D4}" type="presOf" srcId="{67B73736-F41E-4ADB-AD95-3BD2C5E752B4}" destId="{FD743C77-0CD2-4E6C-B661-4D2DA2D5BA8F}" srcOrd="0" destOrd="0" presId="urn:microsoft.com/office/officeart/2005/8/layout/vList6"/>
    <dgm:cxn modelId="{FA7A167F-67A0-4354-95A8-43C5DF22C9CF}" srcId="{ADD9B9C4-BDE8-4351-AA11-63BF471FCA99}" destId="{4BEB5D2D-27A8-4922-B9EE-24A988F9F4E6}" srcOrd="3" destOrd="0" parTransId="{190915A8-7A9D-4271-B378-188B41EBA6A3}" sibTransId="{EBBCE710-9D32-439A-B0FE-DCA0D245ED80}"/>
    <dgm:cxn modelId="{256798E6-C06E-44E7-A05A-5B6677CF8FCE}" type="presOf" srcId="{6A7354D9-5E6F-4143-89BD-CC5E87379581}" destId="{FD743C77-0CD2-4E6C-B661-4D2DA2D5BA8F}" srcOrd="0" destOrd="1" presId="urn:microsoft.com/office/officeart/2005/8/layout/vList6"/>
    <dgm:cxn modelId="{AFDA7EF6-6223-45FA-B828-8BAEF1517B1F}" srcId="{ADD9B9C4-BDE8-4351-AA11-63BF471FCA99}" destId="{3281A1E8-06F2-4B66-B0C6-CC6C18FBC6AC}" srcOrd="2" destOrd="0" parTransId="{1ABAD67F-1B29-45DA-8E15-27864997947B}" sibTransId="{F40C849B-769E-4539-B558-4C35B4E4B690}"/>
    <dgm:cxn modelId="{273CBBA4-E50E-420C-90DC-733614ACF4CE}" type="presParOf" srcId="{43CC5207-C203-4474-A7C6-A5759D12B387}" destId="{914B9583-6113-4AA1-B834-D0CF3FBE5E11}" srcOrd="0" destOrd="0" presId="urn:microsoft.com/office/officeart/2005/8/layout/vList6"/>
    <dgm:cxn modelId="{A2608553-F44E-4D17-A373-AF3AB96D2095}" type="presParOf" srcId="{914B9583-6113-4AA1-B834-D0CF3FBE5E11}" destId="{7824B941-C250-4A70-A6EB-762FE00E1268}" srcOrd="0" destOrd="0" presId="urn:microsoft.com/office/officeart/2005/8/layout/vList6"/>
    <dgm:cxn modelId="{7BAB3251-F561-4875-89C0-A0F2F6A437C6}" type="presParOf" srcId="{914B9583-6113-4AA1-B834-D0CF3FBE5E11}" destId="{FD743C77-0CD2-4E6C-B661-4D2DA2D5BA8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B6CB29-1819-403C-8327-E5CD35CD004F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B484C4AA-1515-4E0A-AD1C-FC801EB52572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ES">
              <a:latin typeface="+mn-lt"/>
            </a:rPr>
            <a:t>Objetivos: establecer claramente los objetivos de la evaluación diagnóstica, enfocándose en identificar las necesidades académicas y  emocionales. </a:t>
          </a:r>
          <a:endParaRPr lang="es-EC">
            <a:latin typeface="+mn-lt"/>
          </a:endParaRPr>
        </a:p>
      </dgm:t>
    </dgm:pt>
    <dgm:pt modelId="{BA924B27-0415-4C89-8D75-E3EC90BFCC4D}" type="parTrans" cxnId="{FCC3455A-BBEA-4E3A-B207-1B5A4B5D74E2}">
      <dgm:prSet/>
      <dgm:spPr/>
      <dgm:t>
        <a:bodyPr/>
        <a:lstStyle/>
        <a:p>
          <a:endParaRPr lang="es-EC"/>
        </a:p>
      </dgm:t>
    </dgm:pt>
    <dgm:pt modelId="{2BD76409-E053-4252-808B-1159C4BB5B0C}" type="sibTrans" cxnId="{FCC3455A-BBEA-4E3A-B207-1B5A4B5D74E2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DFD4073C-640E-4E21-B116-5D01CFAC0C8E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buFont typeface="+mj-lt"/>
            <a:buAutoNum type="arabicPeriod" startAt="2"/>
          </a:pPr>
          <a:r>
            <a:rPr lang="es-ES">
              <a:latin typeface="+mn-lt"/>
            </a:rPr>
            <a:t>Alineación con el currículo: asegurarse de que el instrumento abarque contenidos esenciales. </a:t>
          </a:r>
          <a:endParaRPr lang="es-EC">
            <a:latin typeface="+mn-lt"/>
          </a:endParaRPr>
        </a:p>
      </dgm:t>
    </dgm:pt>
    <dgm:pt modelId="{C22107FE-7213-4FF9-B035-6EFF9542CA08}" type="parTrans" cxnId="{56DDE0A9-5E1D-4059-9EC9-358146B786BD}">
      <dgm:prSet/>
      <dgm:spPr/>
      <dgm:t>
        <a:bodyPr/>
        <a:lstStyle/>
        <a:p>
          <a:endParaRPr lang="es-EC"/>
        </a:p>
      </dgm:t>
    </dgm:pt>
    <dgm:pt modelId="{E015D259-BDE7-4B97-84A6-6B6BCCC58420}" type="sibTrans" cxnId="{56DDE0A9-5E1D-4059-9EC9-358146B786BD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61C5217F-3BE4-4CA7-9AE1-5D149EE9C2BA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buFont typeface="+mj-lt"/>
            <a:buAutoNum type="arabicPeriod" startAt="3"/>
          </a:pPr>
          <a:r>
            <a:rPr lang="es-ES">
              <a:latin typeface="+mn-lt"/>
            </a:rPr>
            <a:t>Inclusión de temas críticos: considerar áreas relacionadas con la adaptación al entorno escolar post-virtualidad, la salud mental y el bienestar emocional. </a:t>
          </a:r>
          <a:endParaRPr lang="es-EC">
            <a:latin typeface="+mn-lt"/>
          </a:endParaRPr>
        </a:p>
      </dgm:t>
    </dgm:pt>
    <dgm:pt modelId="{5FF7F125-15A1-4E94-8023-993F8CEDED50}" type="parTrans" cxnId="{E82FF396-8D78-41B5-8047-1E9EF9FDEAB5}">
      <dgm:prSet/>
      <dgm:spPr/>
      <dgm:t>
        <a:bodyPr/>
        <a:lstStyle/>
        <a:p>
          <a:endParaRPr lang="es-EC"/>
        </a:p>
      </dgm:t>
    </dgm:pt>
    <dgm:pt modelId="{076DC7FA-ACC8-43C2-BC78-DAB9E1E4AA77}" type="sibTrans" cxnId="{E82FF396-8D78-41B5-8047-1E9EF9FDEAB5}">
      <dgm:prSet/>
      <dgm:spPr/>
      <dgm:t>
        <a:bodyPr/>
        <a:lstStyle/>
        <a:p>
          <a:endParaRPr lang="es-EC"/>
        </a:p>
      </dgm:t>
    </dgm:pt>
    <dgm:pt modelId="{2B7D1416-19F0-4FFF-AC62-C9ADF0686ED4}" type="pres">
      <dgm:prSet presAssocID="{A6B6CB29-1819-403C-8327-E5CD35CD004F}" presName="Name0" presStyleCnt="0">
        <dgm:presLayoutVars>
          <dgm:dir/>
          <dgm:resizeHandles val="exact"/>
        </dgm:presLayoutVars>
      </dgm:prSet>
      <dgm:spPr/>
    </dgm:pt>
    <dgm:pt modelId="{81545C89-A398-4985-AC0F-4FC867972084}" type="pres">
      <dgm:prSet presAssocID="{B484C4AA-1515-4E0A-AD1C-FC801EB52572}" presName="node" presStyleLbl="node1" presStyleIdx="0" presStyleCnt="3">
        <dgm:presLayoutVars>
          <dgm:bulletEnabled val="1"/>
        </dgm:presLayoutVars>
      </dgm:prSet>
      <dgm:spPr/>
    </dgm:pt>
    <dgm:pt modelId="{02832CBC-FF0D-463F-8243-55C2CFF6CC36}" type="pres">
      <dgm:prSet presAssocID="{2BD76409-E053-4252-808B-1159C4BB5B0C}" presName="sibTrans" presStyleLbl="sibTrans2D1" presStyleIdx="0" presStyleCnt="2"/>
      <dgm:spPr/>
    </dgm:pt>
    <dgm:pt modelId="{394A0EE0-D353-4B8A-A691-B605F789650F}" type="pres">
      <dgm:prSet presAssocID="{2BD76409-E053-4252-808B-1159C4BB5B0C}" presName="connectorText" presStyleLbl="sibTrans2D1" presStyleIdx="0" presStyleCnt="2"/>
      <dgm:spPr/>
    </dgm:pt>
    <dgm:pt modelId="{72C941B7-7A85-4851-9989-8E68FE21744C}" type="pres">
      <dgm:prSet presAssocID="{DFD4073C-640E-4E21-B116-5D01CFAC0C8E}" presName="node" presStyleLbl="node1" presStyleIdx="1" presStyleCnt="3" custLinFactNeighborY="-80">
        <dgm:presLayoutVars>
          <dgm:bulletEnabled val="1"/>
        </dgm:presLayoutVars>
      </dgm:prSet>
      <dgm:spPr/>
    </dgm:pt>
    <dgm:pt modelId="{867003A7-4AB4-4A4A-AF34-4447EDACC9D9}" type="pres">
      <dgm:prSet presAssocID="{E015D259-BDE7-4B97-84A6-6B6BCCC58420}" presName="sibTrans" presStyleLbl="sibTrans2D1" presStyleIdx="1" presStyleCnt="2"/>
      <dgm:spPr/>
    </dgm:pt>
    <dgm:pt modelId="{B80BBDF7-E31A-4018-B38E-26A2EB4E763A}" type="pres">
      <dgm:prSet presAssocID="{E015D259-BDE7-4B97-84A6-6B6BCCC58420}" presName="connectorText" presStyleLbl="sibTrans2D1" presStyleIdx="1" presStyleCnt="2"/>
      <dgm:spPr/>
    </dgm:pt>
    <dgm:pt modelId="{B64B9DB1-591B-4F37-9BC0-4CA72BCC7727}" type="pres">
      <dgm:prSet presAssocID="{61C5217F-3BE4-4CA7-9AE1-5D149EE9C2BA}" presName="node" presStyleLbl="node1" presStyleIdx="2" presStyleCnt="3">
        <dgm:presLayoutVars>
          <dgm:bulletEnabled val="1"/>
        </dgm:presLayoutVars>
      </dgm:prSet>
      <dgm:spPr/>
    </dgm:pt>
  </dgm:ptLst>
  <dgm:cxnLst>
    <dgm:cxn modelId="{36655700-91BF-4652-BEF5-7C6D1824EBAD}" type="presOf" srcId="{E015D259-BDE7-4B97-84A6-6B6BCCC58420}" destId="{B80BBDF7-E31A-4018-B38E-26A2EB4E763A}" srcOrd="1" destOrd="0" presId="urn:microsoft.com/office/officeart/2005/8/layout/process1"/>
    <dgm:cxn modelId="{2B5D6506-9B41-4172-9116-B7B6619B2F4B}" type="presOf" srcId="{B484C4AA-1515-4E0A-AD1C-FC801EB52572}" destId="{81545C89-A398-4985-AC0F-4FC867972084}" srcOrd="0" destOrd="0" presId="urn:microsoft.com/office/officeart/2005/8/layout/process1"/>
    <dgm:cxn modelId="{C85EA60F-0324-49DF-AE27-A41F1833143E}" type="presOf" srcId="{A6B6CB29-1819-403C-8327-E5CD35CD004F}" destId="{2B7D1416-19F0-4FFF-AC62-C9ADF0686ED4}" srcOrd="0" destOrd="0" presId="urn:microsoft.com/office/officeart/2005/8/layout/process1"/>
    <dgm:cxn modelId="{D5A8CC68-D582-4C8B-8906-DCFD7DEED22E}" type="presOf" srcId="{2BD76409-E053-4252-808B-1159C4BB5B0C}" destId="{394A0EE0-D353-4B8A-A691-B605F789650F}" srcOrd="1" destOrd="0" presId="urn:microsoft.com/office/officeart/2005/8/layout/process1"/>
    <dgm:cxn modelId="{FCC3455A-BBEA-4E3A-B207-1B5A4B5D74E2}" srcId="{A6B6CB29-1819-403C-8327-E5CD35CD004F}" destId="{B484C4AA-1515-4E0A-AD1C-FC801EB52572}" srcOrd="0" destOrd="0" parTransId="{BA924B27-0415-4C89-8D75-E3EC90BFCC4D}" sibTransId="{2BD76409-E053-4252-808B-1159C4BB5B0C}"/>
    <dgm:cxn modelId="{E82FF396-8D78-41B5-8047-1E9EF9FDEAB5}" srcId="{A6B6CB29-1819-403C-8327-E5CD35CD004F}" destId="{61C5217F-3BE4-4CA7-9AE1-5D149EE9C2BA}" srcOrd="2" destOrd="0" parTransId="{5FF7F125-15A1-4E94-8023-993F8CEDED50}" sibTransId="{076DC7FA-ACC8-43C2-BC78-DAB9E1E4AA77}"/>
    <dgm:cxn modelId="{56DDE0A9-5E1D-4059-9EC9-358146B786BD}" srcId="{A6B6CB29-1819-403C-8327-E5CD35CD004F}" destId="{DFD4073C-640E-4E21-B116-5D01CFAC0C8E}" srcOrd="1" destOrd="0" parTransId="{C22107FE-7213-4FF9-B035-6EFF9542CA08}" sibTransId="{E015D259-BDE7-4B97-84A6-6B6BCCC58420}"/>
    <dgm:cxn modelId="{4368BECB-5F3E-4BD1-AF0A-059ED32BEF3B}" type="presOf" srcId="{E015D259-BDE7-4B97-84A6-6B6BCCC58420}" destId="{867003A7-4AB4-4A4A-AF34-4447EDACC9D9}" srcOrd="0" destOrd="0" presId="urn:microsoft.com/office/officeart/2005/8/layout/process1"/>
    <dgm:cxn modelId="{A464F2CE-025C-451E-9158-41AD92CE58E0}" type="presOf" srcId="{DFD4073C-640E-4E21-B116-5D01CFAC0C8E}" destId="{72C941B7-7A85-4851-9989-8E68FE21744C}" srcOrd="0" destOrd="0" presId="urn:microsoft.com/office/officeart/2005/8/layout/process1"/>
    <dgm:cxn modelId="{3872CDD6-A262-4FA6-90DB-77DAA57443BF}" type="presOf" srcId="{61C5217F-3BE4-4CA7-9AE1-5D149EE9C2BA}" destId="{B64B9DB1-591B-4F37-9BC0-4CA72BCC7727}" srcOrd="0" destOrd="0" presId="urn:microsoft.com/office/officeart/2005/8/layout/process1"/>
    <dgm:cxn modelId="{F31A6BE8-196F-43EB-95DA-4DB38FED7B6E}" type="presOf" srcId="{2BD76409-E053-4252-808B-1159C4BB5B0C}" destId="{02832CBC-FF0D-463F-8243-55C2CFF6CC36}" srcOrd="0" destOrd="0" presId="urn:microsoft.com/office/officeart/2005/8/layout/process1"/>
    <dgm:cxn modelId="{7AFF1516-25B1-4760-94EB-382CDDEDBAB1}" type="presParOf" srcId="{2B7D1416-19F0-4FFF-AC62-C9ADF0686ED4}" destId="{81545C89-A398-4985-AC0F-4FC867972084}" srcOrd="0" destOrd="0" presId="urn:microsoft.com/office/officeart/2005/8/layout/process1"/>
    <dgm:cxn modelId="{566BCAB7-DFE8-4B73-B5B2-93F2738D57B1}" type="presParOf" srcId="{2B7D1416-19F0-4FFF-AC62-C9ADF0686ED4}" destId="{02832CBC-FF0D-463F-8243-55C2CFF6CC36}" srcOrd="1" destOrd="0" presId="urn:microsoft.com/office/officeart/2005/8/layout/process1"/>
    <dgm:cxn modelId="{2B95BE23-5427-4C07-B05B-589CFDB34220}" type="presParOf" srcId="{02832CBC-FF0D-463F-8243-55C2CFF6CC36}" destId="{394A0EE0-D353-4B8A-A691-B605F789650F}" srcOrd="0" destOrd="0" presId="urn:microsoft.com/office/officeart/2005/8/layout/process1"/>
    <dgm:cxn modelId="{30CFDB5A-FF29-4700-AA60-1C2360C51F5C}" type="presParOf" srcId="{2B7D1416-19F0-4FFF-AC62-C9ADF0686ED4}" destId="{72C941B7-7A85-4851-9989-8E68FE21744C}" srcOrd="2" destOrd="0" presId="urn:microsoft.com/office/officeart/2005/8/layout/process1"/>
    <dgm:cxn modelId="{F55CBF4E-AADD-476B-9DC8-D03D3077C6B0}" type="presParOf" srcId="{2B7D1416-19F0-4FFF-AC62-C9ADF0686ED4}" destId="{867003A7-4AB4-4A4A-AF34-4447EDACC9D9}" srcOrd="3" destOrd="0" presId="urn:microsoft.com/office/officeart/2005/8/layout/process1"/>
    <dgm:cxn modelId="{39C7B634-71BA-4973-8733-FE4EFE0BD35B}" type="presParOf" srcId="{867003A7-4AB4-4A4A-AF34-4447EDACC9D9}" destId="{B80BBDF7-E31A-4018-B38E-26A2EB4E763A}" srcOrd="0" destOrd="0" presId="urn:microsoft.com/office/officeart/2005/8/layout/process1"/>
    <dgm:cxn modelId="{988E723A-4071-4934-A3CD-6B7A229E3508}" type="presParOf" srcId="{2B7D1416-19F0-4FFF-AC62-C9ADF0686ED4}" destId="{B64B9DB1-591B-4F37-9BC0-4CA72BCC77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FCB40D-AE51-4E2E-9073-2F8174DA4C1E}" type="doc">
      <dgm:prSet loTypeId="urn:microsoft.com/office/officeart/2005/8/layout/arrow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94770FF-0430-4675-8101-5527997BE69D}">
      <dgm:prSet phldr="0"/>
      <dgm:spPr/>
      <dgm:t>
        <a:bodyPr/>
        <a:lstStyle/>
        <a:p>
          <a:pPr rtl="0"/>
          <a:r>
            <a:rPr lang="es-EC">
              <a:solidFill>
                <a:srgbClr val="444444"/>
              </a:solidFill>
              <a:latin typeface="Calibri Light"/>
              <a:cs typeface="Arial"/>
            </a:rPr>
            <a:t>E</a:t>
          </a:r>
          <a:r>
            <a:rPr lang="es-EC">
              <a:solidFill>
                <a:srgbClr val="444444"/>
              </a:solidFill>
              <a:latin typeface="Calibri"/>
              <a:cs typeface="Arial"/>
            </a:rPr>
            <a:t>n la propuesta curricular se debe priorizar los aprendizajes básicos imprescindible</a:t>
          </a:r>
        </a:p>
      </dgm:t>
    </dgm:pt>
    <dgm:pt modelId="{0D662B47-8377-4310-800E-1EA05546A9FC}" type="parTrans" cxnId="{D610A9AD-8DF3-41D9-9A20-1911A3047524}">
      <dgm:prSet/>
      <dgm:spPr/>
    </dgm:pt>
    <dgm:pt modelId="{8B6E97E4-7FEC-48DE-8153-3A82BF8577DA}" type="sibTrans" cxnId="{D610A9AD-8DF3-41D9-9A20-1911A3047524}">
      <dgm:prSet/>
      <dgm:spPr/>
    </dgm:pt>
    <dgm:pt modelId="{48AA172A-2362-475A-B8EE-21DE579D96FB}">
      <dgm:prSet phldr="0"/>
      <dgm:spPr/>
      <dgm:t>
        <a:bodyPr/>
        <a:lstStyle/>
        <a:p>
          <a:r>
            <a:rPr lang="es-EC">
              <a:solidFill>
                <a:srgbClr val="444444"/>
              </a:solidFill>
              <a:latin typeface="Calibri"/>
              <a:cs typeface="Arial"/>
            </a:rPr>
            <a:t>Priorizar los aprendizajes fundacionales relacionados con las competencias comunicacionales, lógico-matemáticas y socioemocionales.</a:t>
          </a:r>
          <a:r>
            <a:rPr lang="es-ES">
              <a:solidFill>
                <a:srgbClr val="444444"/>
              </a:solidFill>
              <a:latin typeface="Calibri"/>
              <a:cs typeface="Arial"/>
            </a:rPr>
            <a:t> </a:t>
          </a:r>
          <a:endParaRPr lang="es-ES"/>
        </a:p>
      </dgm:t>
    </dgm:pt>
    <dgm:pt modelId="{B6A9F02E-BCA3-4C7E-B274-9B3E10DDF5ED}" type="parTrans" cxnId="{825CB13A-6CF9-4CFF-9037-E70646AE6C8F}">
      <dgm:prSet/>
      <dgm:spPr/>
    </dgm:pt>
    <dgm:pt modelId="{52DA9796-0E3E-4A1D-B03A-C60A36FAEBBC}" type="sibTrans" cxnId="{825CB13A-6CF9-4CFF-9037-E70646AE6C8F}">
      <dgm:prSet/>
      <dgm:spPr/>
    </dgm:pt>
    <dgm:pt modelId="{86C89295-8D3C-46E6-BE94-63C2D37B3808}" type="pres">
      <dgm:prSet presAssocID="{30FCB40D-AE51-4E2E-9073-2F8174DA4C1E}" presName="diagram" presStyleCnt="0">
        <dgm:presLayoutVars>
          <dgm:dir/>
          <dgm:resizeHandles val="exact"/>
        </dgm:presLayoutVars>
      </dgm:prSet>
      <dgm:spPr/>
    </dgm:pt>
    <dgm:pt modelId="{B0B56ABB-1627-447E-AD90-767C1EEB6279}" type="pres">
      <dgm:prSet presAssocID="{C94770FF-0430-4675-8101-5527997BE69D}" presName="arrow" presStyleLbl="node1" presStyleIdx="0" presStyleCnt="2">
        <dgm:presLayoutVars>
          <dgm:bulletEnabled val="1"/>
        </dgm:presLayoutVars>
      </dgm:prSet>
      <dgm:spPr/>
    </dgm:pt>
    <dgm:pt modelId="{F9AC7347-EF9C-4F45-9C6D-BC0BD9A38726}" type="pres">
      <dgm:prSet presAssocID="{48AA172A-2362-475A-B8EE-21DE579D96FB}" presName="arrow" presStyleLbl="node1" presStyleIdx="1" presStyleCnt="2">
        <dgm:presLayoutVars>
          <dgm:bulletEnabled val="1"/>
        </dgm:presLayoutVars>
      </dgm:prSet>
      <dgm:spPr/>
    </dgm:pt>
  </dgm:ptLst>
  <dgm:cxnLst>
    <dgm:cxn modelId="{1C875611-2504-4E89-BED7-D63338112610}" type="presOf" srcId="{C94770FF-0430-4675-8101-5527997BE69D}" destId="{B0B56ABB-1627-447E-AD90-767C1EEB6279}" srcOrd="0" destOrd="0" presId="urn:microsoft.com/office/officeart/2005/8/layout/arrow5"/>
    <dgm:cxn modelId="{825CB13A-6CF9-4CFF-9037-E70646AE6C8F}" srcId="{30FCB40D-AE51-4E2E-9073-2F8174DA4C1E}" destId="{48AA172A-2362-475A-B8EE-21DE579D96FB}" srcOrd="1" destOrd="0" parTransId="{B6A9F02E-BCA3-4C7E-B274-9B3E10DDF5ED}" sibTransId="{52DA9796-0E3E-4A1D-B03A-C60A36FAEBBC}"/>
    <dgm:cxn modelId="{AF455A77-9708-44EA-B595-9D63CA5F3489}" type="presOf" srcId="{30FCB40D-AE51-4E2E-9073-2F8174DA4C1E}" destId="{86C89295-8D3C-46E6-BE94-63C2D37B3808}" srcOrd="0" destOrd="0" presId="urn:microsoft.com/office/officeart/2005/8/layout/arrow5"/>
    <dgm:cxn modelId="{D610A9AD-8DF3-41D9-9A20-1911A3047524}" srcId="{30FCB40D-AE51-4E2E-9073-2F8174DA4C1E}" destId="{C94770FF-0430-4675-8101-5527997BE69D}" srcOrd="0" destOrd="0" parTransId="{0D662B47-8377-4310-800E-1EA05546A9FC}" sibTransId="{8B6E97E4-7FEC-48DE-8153-3A82BF8577DA}"/>
    <dgm:cxn modelId="{BA8908FD-5A3A-48D7-90F4-E930AD19B3D4}" type="presOf" srcId="{48AA172A-2362-475A-B8EE-21DE579D96FB}" destId="{F9AC7347-EF9C-4F45-9C6D-BC0BD9A38726}" srcOrd="0" destOrd="0" presId="urn:microsoft.com/office/officeart/2005/8/layout/arrow5"/>
    <dgm:cxn modelId="{3E5AF09D-C0DF-4E9C-BC1C-FE56FC94DEFB}" type="presParOf" srcId="{86C89295-8D3C-46E6-BE94-63C2D37B3808}" destId="{B0B56ABB-1627-447E-AD90-767C1EEB6279}" srcOrd="0" destOrd="0" presId="urn:microsoft.com/office/officeart/2005/8/layout/arrow5"/>
    <dgm:cxn modelId="{37045DA8-89BF-4A29-9C09-18726C2E1535}" type="presParOf" srcId="{86C89295-8D3C-46E6-BE94-63C2D37B3808}" destId="{F9AC7347-EF9C-4F45-9C6D-BC0BD9A3872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8A32C-0C17-499F-8852-170BAC50935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F0B1DF0-9EB0-4C8E-8075-E56EA89203B5}">
      <dgm:prSet phldrT="[Texto]" custT="1"/>
      <dgm:spPr/>
      <dgm:t>
        <a:bodyPr/>
        <a:lstStyle/>
        <a:p>
          <a:r>
            <a:rPr lang="es-EC" sz="24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Pertinencia</a:t>
          </a:r>
        </a:p>
      </dgm:t>
    </dgm:pt>
    <dgm:pt modelId="{B292FEAA-16B2-42B1-B69C-3AE0B23DD529}" type="parTrans" cxnId="{79B9F5D4-AA31-411B-85C4-74F87E8A7057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1595F4-9517-4E92-BE84-F93D6974079A}" type="sibTrans" cxnId="{79B9F5D4-AA31-411B-85C4-74F87E8A7057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305DE6F-E465-4C0C-AEB9-5BBBFA45379B}">
      <dgm:prSet phldrT="[Texto]" custT="1"/>
      <dgm:spPr/>
      <dgm:t>
        <a:bodyPr/>
        <a:lstStyle/>
        <a:p>
          <a:r>
            <a:rPr lang="es-EC" sz="24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Esencialidad</a:t>
          </a:r>
        </a:p>
      </dgm:t>
    </dgm:pt>
    <dgm:pt modelId="{C7155F3A-87CA-4E4E-822E-76739E95D2AA}" type="parTrans" cxnId="{8A1DE301-5C6B-4C35-B60D-1BB53BBAEA24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54598E-302E-4539-ABCD-98D970346A49}" type="sibTrans" cxnId="{8A1DE301-5C6B-4C35-B60D-1BB53BBAEA24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A7042DF-0B44-470C-AD14-AF735022D326}">
      <dgm:prSet phldrT="[Texto]" custT="1"/>
      <dgm:spPr/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s-EC" sz="20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Selección de contenidos necesarios para continuar con el desarrollo de aprendizajes. Se establecen en áreas/asignaturas y tiempos específicos.</a:t>
          </a:r>
        </a:p>
      </dgm:t>
    </dgm:pt>
    <dgm:pt modelId="{729AE11F-7DB9-4F00-8D3C-9550216E1FF4}" type="parTrans" cxnId="{6BE90D5B-12A2-45A1-B6BD-BB8B5783BD91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5C085EC-5886-4A62-92AC-4FE96899379A}" type="sibTrans" cxnId="{6BE90D5B-12A2-45A1-B6BD-BB8B5783BD91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04AE727-5AD8-4C9C-A8B9-9F3E71FE7978}">
      <dgm:prSet phldrT="[Texto]" custT="1"/>
      <dgm:spPr/>
      <dgm:t>
        <a:bodyPr/>
        <a:lstStyle/>
        <a:p>
          <a:r>
            <a:rPr lang="es-EC" sz="24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Gradualidad/secuencialidad</a:t>
          </a:r>
        </a:p>
      </dgm:t>
    </dgm:pt>
    <dgm:pt modelId="{7C8CB65A-2847-472A-9802-C1111B23CF84}" type="parTrans" cxnId="{70FC40D4-B101-4A4A-A329-9CA8E1710332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2EEC244-67EA-4BA9-9AA8-AD1DFF2817BC}" type="sibTrans" cxnId="{70FC40D4-B101-4A4A-A329-9CA8E1710332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A64BDDF-E429-4A91-B5C7-021301129FD0}">
      <dgm:prSet phldrT="[Texto]" custT="1"/>
      <dgm:spPr/>
      <dgm:t>
        <a:bodyPr/>
        <a:lstStyle/>
        <a:p>
          <a:pPr algn="l"/>
          <a:r>
            <a:rPr lang="es-EC" sz="20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Integración equilibrada de contenidos.</a:t>
          </a:r>
        </a:p>
      </dgm:t>
    </dgm:pt>
    <dgm:pt modelId="{7BAF2CB9-B9FC-4C9D-B286-BDEC87778DEF}" type="parTrans" cxnId="{5093B0D1-2E28-4642-AFE2-C4F742041883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9A5C449-7A23-4E56-B8D8-344646EE05D0}" type="sibTrans" cxnId="{5093B0D1-2E28-4642-AFE2-C4F742041883}">
      <dgm:prSet/>
      <dgm:spPr/>
      <dgm:t>
        <a:bodyPr/>
        <a:lstStyle/>
        <a:p>
          <a:endParaRPr lang="es-EC" sz="24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B0A6FEF-D5C0-41BD-A462-7767DD578388}">
      <dgm:prSet phldrT="[Texto]" custT="1"/>
      <dgm:spPr/>
      <dgm:t>
        <a:bodyPr/>
        <a:lstStyle/>
        <a:p>
          <a:pPr algn="just"/>
          <a:r>
            <a:rPr lang="es-EC" sz="20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Responde a los  requerimientos educativos que el contexto demanda, identifica los sujetos y su realidad de aprendizaje. </a:t>
          </a:r>
        </a:p>
      </dgm:t>
    </dgm:pt>
    <dgm:pt modelId="{D6F0F74F-2AB9-44F7-9306-D37DB99AE355}" type="parTrans" cxnId="{51E05746-B67A-48B8-BB38-7556812706FD}">
      <dgm:prSet/>
      <dgm:spPr/>
      <dgm:t>
        <a:bodyPr/>
        <a:lstStyle/>
        <a:p>
          <a:endParaRPr lang="es-EC"/>
        </a:p>
      </dgm:t>
    </dgm:pt>
    <dgm:pt modelId="{66FF96E6-2E65-4AE0-B922-BEB5C1A4CD5A}" type="sibTrans" cxnId="{51E05746-B67A-48B8-BB38-7556812706FD}">
      <dgm:prSet/>
      <dgm:spPr/>
      <dgm:t>
        <a:bodyPr/>
        <a:lstStyle/>
        <a:p>
          <a:endParaRPr lang="es-EC"/>
        </a:p>
      </dgm:t>
    </dgm:pt>
    <dgm:pt modelId="{1B0480B6-EF38-408F-A670-E95BE9DB70D2}" type="pres">
      <dgm:prSet presAssocID="{F848A32C-0C17-499F-8852-170BAC50935E}" presName="Name0" presStyleCnt="0">
        <dgm:presLayoutVars>
          <dgm:dir/>
          <dgm:animLvl val="lvl"/>
          <dgm:resizeHandles val="exact"/>
        </dgm:presLayoutVars>
      </dgm:prSet>
      <dgm:spPr/>
    </dgm:pt>
    <dgm:pt modelId="{7F6CA4B7-9A9D-4ADF-8F44-FA40071CA76A}" type="pres">
      <dgm:prSet presAssocID="{5F0B1DF0-9EB0-4C8E-8075-E56EA89203B5}" presName="composite" presStyleCnt="0"/>
      <dgm:spPr/>
    </dgm:pt>
    <dgm:pt modelId="{703960BE-6D39-4050-9A99-B5674C3FA2FC}" type="pres">
      <dgm:prSet presAssocID="{5F0B1DF0-9EB0-4C8E-8075-E56EA89203B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1198E6F-57BA-436E-96FF-A33A4CFD8FB4}" type="pres">
      <dgm:prSet presAssocID="{5F0B1DF0-9EB0-4C8E-8075-E56EA89203B5}" presName="desTx" presStyleLbl="alignAccFollowNode1" presStyleIdx="0" presStyleCnt="3">
        <dgm:presLayoutVars>
          <dgm:bulletEnabled val="1"/>
        </dgm:presLayoutVars>
      </dgm:prSet>
      <dgm:spPr/>
    </dgm:pt>
    <dgm:pt modelId="{1454F8C7-5C10-4DA6-9E4B-4750BADBD800}" type="pres">
      <dgm:prSet presAssocID="{AE1595F4-9517-4E92-BE84-F93D6974079A}" presName="space" presStyleCnt="0"/>
      <dgm:spPr/>
    </dgm:pt>
    <dgm:pt modelId="{68BBC947-C89D-4670-80C5-EBEE747B8211}" type="pres">
      <dgm:prSet presAssocID="{2305DE6F-E465-4C0C-AEB9-5BBBFA45379B}" presName="composite" presStyleCnt="0"/>
      <dgm:spPr/>
    </dgm:pt>
    <dgm:pt modelId="{0E645CC1-B6FA-473B-8370-0F5253C954AC}" type="pres">
      <dgm:prSet presAssocID="{2305DE6F-E465-4C0C-AEB9-5BBBFA45379B}" presName="parTx" presStyleLbl="alignNode1" presStyleIdx="1" presStyleCnt="3" custLinFactNeighborX="-107" custLinFactNeighborY="-1195">
        <dgm:presLayoutVars>
          <dgm:chMax val="0"/>
          <dgm:chPref val="0"/>
          <dgm:bulletEnabled val="1"/>
        </dgm:presLayoutVars>
      </dgm:prSet>
      <dgm:spPr/>
    </dgm:pt>
    <dgm:pt modelId="{53A5F021-D3EB-4695-A8CA-CC8C0BEB6025}" type="pres">
      <dgm:prSet presAssocID="{2305DE6F-E465-4C0C-AEB9-5BBBFA45379B}" presName="desTx" presStyleLbl="alignAccFollowNode1" presStyleIdx="1" presStyleCnt="3" custLinFactNeighborX="0">
        <dgm:presLayoutVars>
          <dgm:bulletEnabled val="1"/>
        </dgm:presLayoutVars>
      </dgm:prSet>
      <dgm:spPr/>
    </dgm:pt>
    <dgm:pt modelId="{420CCBCD-E904-4338-923F-89544674A045}" type="pres">
      <dgm:prSet presAssocID="{7E54598E-302E-4539-ABCD-98D970346A49}" presName="space" presStyleCnt="0"/>
      <dgm:spPr/>
    </dgm:pt>
    <dgm:pt modelId="{1CF1DCAB-9E79-4C32-9E00-342BB8973DDB}" type="pres">
      <dgm:prSet presAssocID="{C04AE727-5AD8-4C9C-A8B9-9F3E71FE7978}" presName="composite" presStyleCnt="0"/>
      <dgm:spPr/>
    </dgm:pt>
    <dgm:pt modelId="{0BB983DF-C68F-41FD-9257-8A5918676873}" type="pres">
      <dgm:prSet presAssocID="{C04AE727-5AD8-4C9C-A8B9-9F3E71FE79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2493D9A-F43F-49AB-B4B0-9CC09CF8ED36}" type="pres">
      <dgm:prSet presAssocID="{C04AE727-5AD8-4C9C-A8B9-9F3E71FE797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A1DE301-5C6B-4C35-B60D-1BB53BBAEA24}" srcId="{F848A32C-0C17-499F-8852-170BAC50935E}" destId="{2305DE6F-E465-4C0C-AEB9-5BBBFA45379B}" srcOrd="1" destOrd="0" parTransId="{C7155F3A-87CA-4E4E-822E-76739E95D2AA}" sibTransId="{7E54598E-302E-4539-ABCD-98D970346A49}"/>
    <dgm:cxn modelId="{C1835D0B-5247-44CB-BC33-0FD69135E387}" type="presOf" srcId="{F848A32C-0C17-499F-8852-170BAC50935E}" destId="{1B0480B6-EF38-408F-A670-E95BE9DB70D2}" srcOrd="0" destOrd="0" presId="urn:microsoft.com/office/officeart/2005/8/layout/hList1"/>
    <dgm:cxn modelId="{BA074D13-9912-4822-A7C2-9DC9C23381E2}" type="presOf" srcId="{BA7042DF-0B44-470C-AD14-AF735022D326}" destId="{53A5F021-D3EB-4695-A8CA-CC8C0BEB6025}" srcOrd="0" destOrd="0" presId="urn:microsoft.com/office/officeart/2005/8/layout/hList1"/>
    <dgm:cxn modelId="{4D0C2540-A7C8-47A1-93B9-E2027DBAFFF0}" type="presOf" srcId="{AA64BDDF-E429-4A91-B5C7-021301129FD0}" destId="{02493D9A-F43F-49AB-B4B0-9CC09CF8ED36}" srcOrd="0" destOrd="0" presId="urn:microsoft.com/office/officeart/2005/8/layout/hList1"/>
    <dgm:cxn modelId="{6BE90D5B-12A2-45A1-B6BD-BB8B5783BD91}" srcId="{2305DE6F-E465-4C0C-AEB9-5BBBFA45379B}" destId="{BA7042DF-0B44-470C-AD14-AF735022D326}" srcOrd="0" destOrd="0" parTransId="{729AE11F-7DB9-4F00-8D3C-9550216E1FF4}" sibTransId="{55C085EC-5886-4A62-92AC-4FE96899379A}"/>
    <dgm:cxn modelId="{51E05746-B67A-48B8-BB38-7556812706FD}" srcId="{5F0B1DF0-9EB0-4C8E-8075-E56EA89203B5}" destId="{0B0A6FEF-D5C0-41BD-A462-7767DD578388}" srcOrd="0" destOrd="0" parTransId="{D6F0F74F-2AB9-44F7-9306-D37DB99AE355}" sibTransId="{66FF96E6-2E65-4AE0-B922-BEB5C1A4CD5A}"/>
    <dgm:cxn modelId="{06589453-070C-4473-BE70-638661455FBE}" type="presOf" srcId="{5F0B1DF0-9EB0-4C8E-8075-E56EA89203B5}" destId="{703960BE-6D39-4050-9A99-B5674C3FA2FC}" srcOrd="0" destOrd="0" presId="urn:microsoft.com/office/officeart/2005/8/layout/hList1"/>
    <dgm:cxn modelId="{FB6924AE-BDC0-4BD6-9BB7-3EEDBB94BB00}" type="presOf" srcId="{2305DE6F-E465-4C0C-AEB9-5BBBFA45379B}" destId="{0E645CC1-B6FA-473B-8370-0F5253C954AC}" srcOrd="0" destOrd="0" presId="urn:microsoft.com/office/officeart/2005/8/layout/hList1"/>
    <dgm:cxn modelId="{81EC2EB6-0029-4E1F-90DB-F035FDBC0496}" type="presOf" srcId="{0B0A6FEF-D5C0-41BD-A462-7767DD578388}" destId="{81198E6F-57BA-436E-96FF-A33A4CFD8FB4}" srcOrd="0" destOrd="0" presId="urn:microsoft.com/office/officeart/2005/8/layout/hList1"/>
    <dgm:cxn modelId="{376547BC-2D1F-4709-9E56-896A43BF62F8}" type="presOf" srcId="{C04AE727-5AD8-4C9C-A8B9-9F3E71FE7978}" destId="{0BB983DF-C68F-41FD-9257-8A5918676873}" srcOrd="0" destOrd="0" presId="urn:microsoft.com/office/officeart/2005/8/layout/hList1"/>
    <dgm:cxn modelId="{5093B0D1-2E28-4642-AFE2-C4F742041883}" srcId="{C04AE727-5AD8-4C9C-A8B9-9F3E71FE7978}" destId="{AA64BDDF-E429-4A91-B5C7-021301129FD0}" srcOrd="0" destOrd="0" parTransId="{7BAF2CB9-B9FC-4C9D-B286-BDEC87778DEF}" sibTransId="{C9A5C449-7A23-4E56-B8D8-344646EE05D0}"/>
    <dgm:cxn modelId="{70FC40D4-B101-4A4A-A329-9CA8E1710332}" srcId="{F848A32C-0C17-499F-8852-170BAC50935E}" destId="{C04AE727-5AD8-4C9C-A8B9-9F3E71FE7978}" srcOrd="2" destOrd="0" parTransId="{7C8CB65A-2847-472A-9802-C1111B23CF84}" sibTransId="{72EEC244-67EA-4BA9-9AA8-AD1DFF2817BC}"/>
    <dgm:cxn modelId="{79B9F5D4-AA31-411B-85C4-74F87E8A7057}" srcId="{F848A32C-0C17-499F-8852-170BAC50935E}" destId="{5F0B1DF0-9EB0-4C8E-8075-E56EA89203B5}" srcOrd="0" destOrd="0" parTransId="{B292FEAA-16B2-42B1-B69C-3AE0B23DD529}" sibTransId="{AE1595F4-9517-4E92-BE84-F93D6974079A}"/>
    <dgm:cxn modelId="{6E855895-BC62-4F81-BF71-B32CE8D4D14F}" type="presParOf" srcId="{1B0480B6-EF38-408F-A670-E95BE9DB70D2}" destId="{7F6CA4B7-9A9D-4ADF-8F44-FA40071CA76A}" srcOrd="0" destOrd="0" presId="urn:microsoft.com/office/officeart/2005/8/layout/hList1"/>
    <dgm:cxn modelId="{CAE7B302-ADF7-4114-B51C-2F2E5748FB26}" type="presParOf" srcId="{7F6CA4B7-9A9D-4ADF-8F44-FA40071CA76A}" destId="{703960BE-6D39-4050-9A99-B5674C3FA2FC}" srcOrd="0" destOrd="0" presId="urn:microsoft.com/office/officeart/2005/8/layout/hList1"/>
    <dgm:cxn modelId="{61ABB030-6751-4337-A096-C22E7B611E05}" type="presParOf" srcId="{7F6CA4B7-9A9D-4ADF-8F44-FA40071CA76A}" destId="{81198E6F-57BA-436E-96FF-A33A4CFD8FB4}" srcOrd="1" destOrd="0" presId="urn:microsoft.com/office/officeart/2005/8/layout/hList1"/>
    <dgm:cxn modelId="{20ECB1EE-36C2-4B72-A286-FE8AA56A7530}" type="presParOf" srcId="{1B0480B6-EF38-408F-A670-E95BE9DB70D2}" destId="{1454F8C7-5C10-4DA6-9E4B-4750BADBD800}" srcOrd="1" destOrd="0" presId="urn:microsoft.com/office/officeart/2005/8/layout/hList1"/>
    <dgm:cxn modelId="{AA95BFBB-2422-4D58-BBC5-0045671CB599}" type="presParOf" srcId="{1B0480B6-EF38-408F-A670-E95BE9DB70D2}" destId="{68BBC947-C89D-4670-80C5-EBEE747B8211}" srcOrd="2" destOrd="0" presId="urn:microsoft.com/office/officeart/2005/8/layout/hList1"/>
    <dgm:cxn modelId="{FCDCAC2C-C882-4CE0-8934-581B560A1F0E}" type="presParOf" srcId="{68BBC947-C89D-4670-80C5-EBEE747B8211}" destId="{0E645CC1-B6FA-473B-8370-0F5253C954AC}" srcOrd="0" destOrd="0" presId="urn:microsoft.com/office/officeart/2005/8/layout/hList1"/>
    <dgm:cxn modelId="{B9577FCE-89E4-4268-B1D1-0B68584B8BD4}" type="presParOf" srcId="{68BBC947-C89D-4670-80C5-EBEE747B8211}" destId="{53A5F021-D3EB-4695-A8CA-CC8C0BEB6025}" srcOrd="1" destOrd="0" presId="urn:microsoft.com/office/officeart/2005/8/layout/hList1"/>
    <dgm:cxn modelId="{8DEED314-739E-40DF-8CF7-ECEB34621B34}" type="presParOf" srcId="{1B0480B6-EF38-408F-A670-E95BE9DB70D2}" destId="{420CCBCD-E904-4338-923F-89544674A045}" srcOrd="3" destOrd="0" presId="urn:microsoft.com/office/officeart/2005/8/layout/hList1"/>
    <dgm:cxn modelId="{80B8E7AC-A251-4F18-A54B-5FB7416566D5}" type="presParOf" srcId="{1B0480B6-EF38-408F-A670-E95BE9DB70D2}" destId="{1CF1DCAB-9E79-4C32-9E00-342BB8973DDB}" srcOrd="4" destOrd="0" presId="urn:microsoft.com/office/officeart/2005/8/layout/hList1"/>
    <dgm:cxn modelId="{72C54F89-C590-4F51-8A60-E7F4F03F6641}" type="presParOf" srcId="{1CF1DCAB-9E79-4C32-9E00-342BB8973DDB}" destId="{0BB983DF-C68F-41FD-9257-8A5918676873}" srcOrd="0" destOrd="0" presId="urn:microsoft.com/office/officeart/2005/8/layout/hList1"/>
    <dgm:cxn modelId="{7CDD0935-641C-475D-A9C3-F84D5B79708B}" type="presParOf" srcId="{1CF1DCAB-9E79-4C32-9E00-342BB8973DDB}" destId="{02493D9A-F43F-49AB-B4B0-9CC09CF8ED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D3959-77AC-4B01-A2ED-09B135B1FA10}">
      <dsp:nvSpPr>
        <dsp:cNvPr id="0" name=""/>
        <dsp:cNvSpPr/>
      </dsp:nvSpPr>
      <dsp:spPr>
        <a:xfrm>
          <a:off x="6169" y="478204"/>
          <a:ext cx="9175278" cy="2186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Orientar con pertinencia a la comunidad educativa en la adaptación y aplicación del Currículo en Emergencias, para promover el bienestar integral de la comunidad educativa y garantizar la continuidad de aprendizajes en situaciones de emergencia, asegurándolos así un proceso educativo resiliente y eficaz. </a:t>
          </a:r>
          <a:endParaRPr lang="es-EC" sz="2000" kern="1200"/>
        </a:p>
      </dsp:txBody>
      <dsp:txXfrm>
        <a:off x="70204" y="542239"/>
        <a:ext cx="9047208" cy="2058248"/>
      </dsp:txXfrm>
    </dsp:sp>
    <dsp:sp modelId="{1358609E-C66B-4DFE-B1E8-7F96046EF41C}">
      <dsp:nvSpPr>
        <dsp:cNvPr id="0" name=""/>
        <dsp:cNvSpPr/>
      </dsp:nvSpPr>
      <dsp:spPr>
        <a:xfrm>
          <a:off x="923697" y="2664522"/>
          <a:ext cx="917527" cy="117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710"/>
              </a:lnTo>
              <a:lnTo>
                <a:pt x="917527" y="1177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B14C2-8721-44EA-95BF-E84603319D66}">
      <dsp:nvSpPr>
        <dsp:cNvPr id="0" name=""/>
        <dsp:cNvSpPr/>
      </dsp:nvSpPr>
      <dsp:spPr>
        <a:xfrm>
          <a:off x="1841225" y="3057093"/>
          <a:ext cx="7542198" cy="1570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i="0" kern="1200"/>
            <a:t>Dirigido a las y los profesionales de la educación de las diferentes modalidades.</a:t>
          </a:r>
          <a:endParaRPr lang="es-EC" sz="2000" kern="1200"/>
        </a:p>
      </dsp:txBody>
      <dsp:txXfrm>
        <a:off x="1887217" y="3103085"/>
        <a:ext cx="7450214" cy="14782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9FF0E-AA5D-4D19-830D-CF749C5B5597}">
      <dsp:nvSpPr>
        <dsp:cNvPr id="0" name=""/>
        <dsp:cNvSpPr/>
      </dsp:nvSpPr>
      <dsp:spPr>
        <a:xfrm>
          <a:off x="3562" y="30809"/>
          <a:ext cx="3473086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Variedad</a:t>
          </a:r>
        </a:p>
      </dsp:txBody>
      <dsp:txXfrm>
        <a:off x="3562" y="30809"/>
        <a:ext cx="3473086" cy="576000"/>
      </dsp:txXfrm>
    </dsp:sp>
    <dsp:sp modelId="{4BA3714B-56E7-4AEB-B06B-65B2382DD189}">
      <dsp:nvSpPr>
        <dsp:cNvPr id="0" name=""/>
        <dsp:cNvSpPr/>
      </dsp:nvSpPr>
      <dsp:spPr>
        <a:xfrm>
          <a:off x="0" y="637618"/>
          <a:ext cx="3473086" cy="30743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Se puede aplicar en todas las áreas: debate, trabajo en grupo, elaboración de cuestionarios, gráficos, juego de roles, investigación, simulaciones, mapas, lluvia de ideas, diálogos, foros, paneles, estudio de casos, argumentación, exposición y mapas conceptuales.</a:t>
          </a:r>
        </a:p>
      </dsp:txBody>
      <dsp:txXfrm>
        <a:off x="0" y="637618"/>
        <a:ext cx="3473086" cy="3074399"/>
      </dsp:txXfrm>
    </dsp:sp>
    <dsp:sp modelId="{4B37710C-83AB-4349-BF48-2E3A475F94E8}">
      <dsp:nvSpPr>
        <dsp:cNvPr id="0" name=""/>
        <dsp:cNvSpPr/>
      </dsp:nvSpPr>
      <dsp:spPr>
        <a:xfrm>
          <a:off x="3962880" y="30809"/>
          <a:ext cx="3473086" cy="5760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Relevancia</a:t>
          </a:r>
        </a:p>
      </dsp:txBody>
      <dsp:txXfrm>
        <a:off x="3962880" y="30809"/>
        <a:ext cx="3473086" cy="576000"/>
      </dsp:txXfrm>
    </dsp:sp>
    <dsp:sp modelId="{207219F4-2D0C-4AC9-A3CA-231C53A20F7F}">
      <dsp:nvSpPr>
        <dsp:cNvPr id="0" name=""/>
        <dsp:cNvSpPr/>
      </dsp:nvSpPr>
      <dsp:spPr>
        <a:xfrm>
          <a:off x="3962880" y="637618"/>
          <a:ext cx="3473086" cy="307439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Se puede adecuar acorde a la realidad y contexto: debate, juego de roles, investigación y mapas.</a:t>
          </a:r>
        </a:p>
      </dsp:txBody>
      <dsp:txXfrm>
        <a:off x="3962880" y="637618"/>
        <a:ext cx="3473086" cy="3074399"/>
      </dsp:txXfrm>
    </dsp:sp>
    <dsp:sp modelId="{9A284D94-270E-49AD-9FF5-EC6862A49F6F}">
      <dsp:nvSpPr>
        <dsp:cNvPr id="0" name=""/>
        <dsp:cNvSpPr/>
      </dsp:nvSpPr>
      <dsp:spPr>
        <a:xfrm>
          <a:off x="7922198" y="30809"/>
          <a:ext cx="3473086" cy="5760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/>
            </a:rPr>
            <a:t>Adecuación y diversidad.</a:t>
          </a:r>
        </a:p>
      </dsp:txBody>
      <dsp:txXfrm>
        <a:off x="7922198" y="30809"/>
        <a:ext cx="3473086" cy="576000"/>
      </dsp:txXfrm>
    </dsp:sp>
    <dsp:sp modelId="{9BDDCEF6-CECE-40DB-B917-33E0E9029641}">
      <dsp:nvSpPr>
        <dsp:cNvPr id="0" name=""/>
        <dsp:cNvSpPr/>
      </dsp:nvSpPr>
      <dsp:spPr>
        <a:xfrm>
          <a:off x="7922198" y="606809"/>
          <a:ext cx="3473086" cy="307439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/>
            </a:rPr>
            <a:t>Se desarrolla acorde a la edad y necesidad educativa de las y los estudiantes: juego de roles, lluvia de ideas y argumentación.</a:t>
          </a:r>
        </a:p>
      </dsp:txBody>
      <dsp:txXfrm>
        <a:off x="7922198" y="606809"/>
        <a:ext cx="3473086" cy="30743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08EB-E7A8-4AD2-88C7-0332514E6A17}">
      <dsp:nvSpPr>
        <dsp:cNvPr id="0" name=""/>
        <dsp:cNvSpPr/>
      </dsp:nvSpPr>
      <dsp:spPr>
        <a:xfrm>
          <a:off x="484650" y="0"/>
          <a:ext cx="2466891" cy="24668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Recursos para la expresión de las emociones</a:t>
          </a:r>
          <a:endParaRPr lang="es-EC" sz="1800" kern="1200"/>
        </a:p>
      </dsp:txBody>
      <dsp:txXfrm>
        <a:off x="845918" y="361268"/>
        <a:ext cx="1744355" cy="1744355"/>
      </dsp:txXfrm>
    </dsp:sp>
    <dsp:sp modelId="{9189A7CD-E827-44FE-803B-243824722234}">
      <dsp:nvSpPr>
        <dsp:cNvPr id="0" name=""/>
        <dsp:cNvSpPr/>
      </dsp:nvSpPr>
      <dsp:spPr>
        <a:xfrm rot="18904880">
          <a:off x="2883462" y="720370"/>
          <a:ext cx="1165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522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1892A-4776-49F1-A636-D7A8977B63D7}">
      <dsp:nvSpPr>
        <dsp:cNvPr id="0" name=""/>
        <dsp:cNvSpPr/>
      </dsp:nvSpPr>
      <dsp:spPr>
        <a:xfrm>
          <a:off x="3878631" y="308984"/>
          <a:ext cx="401347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F77DF-4E26-40EA-9A6D-DEF3DE242F5D}">
      <dsp:nvSpPr>
        <dsp:cNvPr id="0" name=""/>
        <dsp:cNvSpPr/>
      </dsp:nvSpPr>
      <dsp:spPr>
        <a:xfrm>
          <a:off x="4279978" y="831"/>
          <a:ext cx="2845917" cy="616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+mn-lt"/>
            </a:rPr>
            <a:t>Aprendizaje cooperativo</a:t>
          </a:r>
          <a:endParaRPr lang="es-EC" sz="1800" kern="1200">
            <a:latin typeface="+mn-lt"/>
          </a:endParaRPr>
        </a:p>
      </dsp:txBody>
      <dsp:txXfrm>
        <a:off x="4279978" y="831"/>
        <a:ext cx="2845917" cy="616307"/>
      </dsp:txXfrm>
    </dsp:sp>
    <dsp:sp modelId="{6009EA4B-3F2C-405F-86C1-70893E222024}">
      <dsp:nvSpPr>
        <dsp:cNvPr id="0" name=""/>
        <dsp:cNvSpPr/>
      </dsp:nvSpPr>
      <dsp:spPr>
        <a:xfrm rot="20496828">
          <a:off x="3031328" y="1062420"/>
          <a:ext cx="869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495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95CD1-AAF8-4C5B-9972-845BCC02E289}">
      <dsp:nvSpPr>
        <dsp:cNvPr id="0" name=""/>
        <dsp:cNvSpPr/>
      </dsp:nvSpPr>
      <dsp:spPr>
        <a:xfrm>
          <a:off x="3878631" y="925292"/>
          <a:ext cx="401347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00639-5EB0-4A0A-95BE-B81EEFC9D9D3}">
      <dsp:nvSpPr>
        <dsp:cNvPr id="0" name=""/>
        <dsp:cNvSpPr/>
      </dsp:nvSpPr>
      <dsp:spPr>
        <a:xfrm>
          <a:off x="4279978" y="617138"/>
          <a:ext cx="2845917" cy="616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Actividades artísticas</a:t>
          </a:r>
          <a:endParaRPr lang="es-EC" sz="1800" kern="1200"/>
        </a:p>
      </dsp:txBody>
      <dsp:txXfrm>
        <a:off x="4279978" y="617138"/>
        <a:ext cx="2845917" cy="616307"/>
      </dsp:txXfrm>
    </dsp:sp>
    <dsp:sp modelId="{1DE6E10F-0D24-4016-91E3-97F584170EE8}">
      <dsp:nvSpPr>
        <dsp:cNvPr id="0" name=""/>
        <dsp:cNvSpPr/>
      </dsp:nvSpPr>
      <dsp:spPr>
        <a:xfrm rot="1103172">
          <a:off x="3031328" y="1404471"/>
          <a:ext cx="869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495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54641-CC5A-4C82-8F14-AFB038B8D67B}">
      <dsp:nvSpPr>
        <dsp:cNvPr id="0" name=""/>
        <dsp:cNvSpPr/>
      </dsp:nvSpPr>
      <dsp:spPr>
        <a:xfrm>
          <a:off x="3878631" y="1541599"/>
          <a:ext cx="401347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13BD9-4FCD-45B1-A1F7-6460853628B7}">
      <dsp:nvSpPr>
        <dsp:cNvPr id="0" name=""/>
        <dsp:cNvSpPr/>
      </dsp:nvSpPr>
      <dsp:spPr>
        <a:xfrm>
          <a:off x="4279978" y="1233445"/>
          <a:ext cx="2845917" cy="616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Actividades al aire libre</a:t>
          </a:r>
          <a:endParaRPr lang="es-EC" sz="1800" kern="1200"/>
        </a:p>
      </dsp:txBody>
      <dsp:txXfrm>
        <a:off x="4279978" y="1233445"/>
        <a:ext cx="2845917" cy="616307"/>
      </dsp:txXfrm>
    </dsp:sp>
    <dsp:sp modelId="{59680826-9D63-4457-9B94-906AC48BFF4F}">
      <dsp:nvSpPr>
        <dsp:cNvPr id="0" name=""/>
        <dsp:cNvSpPr/>
      </dsp:nvSpPr>
      <dsp:spPr>
        <a:xfrm rot="2695120">
          <a:off x="2883462" y="1746521"/>
          <a:ext cx="1165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522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F9560-2D90-47CA-8A21-C416A9FF4A36}">
      <dsp:nvSpPr>
        <dsp:cNvPr id="0" name=""/>
        <dsp:cNvSpPr/>
      </dsp:nvSpPr>
      <dsp:spPr>
        <a:xfrm>
          <a:off x="3878631" y="2157907"/>
          <a:ext cx="401347" cy="0"/>
        </a:xfrm>
        <a:prstGeom prst="line">
          <a:avLst/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374A2-027C-454C-8711-5EB53ECE626D}">
      <dsp:nvSpPr>
        <dsp:cNvPr id="0" name=""/>
        <dsp:cNvSpPr/>
      </dsp:nvSpPr>
      <dsp:spPr>
        <a:xfrm>
          <a:off x="4279978" y="1849753"/>
          <a:ext cx="2845917" cy="616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Dinámicas lúdicas</a:t>
          </a:r>
          <a:endParaRPr lang="es-EC" sz="1800" kern="1200"/>
        </a:p>
      </dsp:txBody>
      <dsp:txXfrm>
        <a:off x="4279978" y="1849753"/>
        <a:ext cx="2845917" cy="6163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D63B3-C1A1-4AD3-B999-A215C464C3F8}">
      <dsp:nvSpPr>
        <dsp:cNvPr id="0" name=""/>
        <dsp:cNvSpPr/>
      </dsp:nvSpPr>
      <dsp:spPr>
        <a:xfrm>
          <a:off x="7055" y="1116687"/>
          <a:ext cx="4217455" cy="16869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latin typeface="Calibri"/>
              <a:ea typeface="Calibri"/>
              <a:cs typeface="Arial"/>
            </a:rPr>
            <a:t>La evaluación es continua en todo el proceso de enseñanza y aprendizaje</a:t>
          </a:r>
          <a:endParaRPr lang="es-ES" sz="1900" kern="1200">
            <a:latin typeface="Calibri"/>
            <a:ea typeface="Calibri"/>
            <a:cs typeface="Calibri"/>
          </a:endParaRPr>
        </a:p>
      </dsp:txBody>
      <dsp:txXfrm>
        <a:off x="850546" y="1116687"/>
        <a:ext cx="2530473" cy="1686982"/>
      </dsp:txXfrm>
    </dsp:sp>
    <dsp:sp modelId="{DDC89E43-EEF8-406A-B622-9511EAD1CE4E}">
      <dsp:nvSpPr>
        <dsp:cNvPr id="0" name=""/>
        <dsp:cNvSpPr/>
      </dsp:nvSpPr>
      <dsp:spPr>
        <a:xfrm>
          <a:off x="3802764" y="1116687"/>
          <a:ext cx="4217455" cy="16869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Calibri"/>
              <a:ea typeface="Calibri"/>
              <a:cs typeface="Arial"/>
            </a:rPr>
            <a:t>El docente podrá utilizar diversas técnicas e instrumentos, que evidencien los aprendizajes de las y los estudiantes.</a:t>
          </a:r>
          <a:endParaRPr lang="es-ES" sz="1900" kern="1200" dirty="0">
            <a:latin typeface="Calibri"/>
            <a:ea typeface="Calibri"/>
          </a:endParaRPr>
        </a:p>
      </dsp:txBody>
      <dsp:txXfrm>
        <a:off x="4646255" y="1116687"/>
        <a:ext cx="2530473" cy="168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FD60-58E6-4EBD-8C77-74AB14AFFA84}">
      <dsp:nvSpPr>
        <dsp:cNvPr id="0" name=""/>
        <dsp:cNvSpPr/>
      </dsp:nvSpPr>
      <dsp:spPr>
        <a:xfrm>
          <a:off x="6998" y="438682"/>
          <a:ext cx="3217070" cy="1561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rgbClr val="000000"/>
              </a:solidFill>
              <a:latin typeface="+mj-lt"/>
            </a:rPr>
            <a:t>Fase uno</a:t>
          </a:r>
          <a:r>
            <a:rPr lang="es-ES" sz="2000" kern="1200">
              <a:solidFill>
                <a:srgbClr val="000000"/>
              </a:solidFill>
              <a:latin typeface="+mj-lt"/>
            </a:rPr>
            <a:t>: </a:t>
          </a:r>
          <a:r>
            <a:rPr lang="es-ES" sz="2000" b="1" kern="1200">
              <a:solidFill>
                <a:srgbClr val="000000"/>
              </a:solidFill>
              <a:latin typeface="+mj-lt"/>
            </a:rPr>
            <a:t>Apertura lúdica del currículo</a:t>
          </a:r>
          <a:endParaRPr lang="es-EC" sz="2000" kern="1200">
            <a:latin typeface="+mj-lt"/>
          </a:endParaRPr>
        </a:p>
      </dsp:txBody>
      <dsp:txXfrm>
        <a:off x="787812" y="438682"/>
        <a:ext cx="1655443" cy="1561627"/>
      </dsp:txXfrm>
    </dsp:sp>
    <dsp:sp modelId="{57F05B77-2C3C-4194-9265-8894D64A1240}">
      <dsp:nvSpPr>
        <dsp:cNvPr id="0" name=""/>
        <dsp:cNvSpPr/>
      </dsp:nvSpPr>
      <dsp:spPr>
        <a:xfrm>
          <a:off x="2716539" y="571421"/>
          <a:ext cx="8474689" cy="12961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  <a:latin typeface="+mn-lt"/>
            </a:rPr>
            <a:t>En esta fase se prioriza la respuesta educativa inicial en situaciones de emergencia con énfasis en los enfoques lúdicos, permitiendo un uso flexible y adaptativo del espacio, del tiempo, de los materiales y recursos disponibles, con énfasis en lo socioemocional.</a:t>
          </a:r>
          <a:endParaRPr lang="es-EC" sz="1800" kern="1200" dirty="0">
            <a:latin typeface="+mn-lt"/>
          </a:endParaRPr>
        </a:p>
      </dsp:txBody>
      <dsp:txXfrm>
        <a:off x="3364615" y="571421"/>
        <a:ext cx="7178538" cy="1296151"/>
      </dsp:txXfrm>
    </dsp:sp>
    <dsp:sp modelId="{EF893116-6524-4B9C-9383-3C4630EF9AB6}">
      <dsp:nvSpPr>
        <dsp:cNvPr id="0" name=""/>
        <dsp:cNvSpPr/>
      </dsp:nvSpPr>
      <dsp:spPr>
        <a:xfrm>
          <a:off x="6998" y="2218938"/>
          <a:ext cx="3361325" cy="15616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rgbClr val="000000"/>
              </a:solidFill>
              <a:latin typeface="+mj-lt"/>
            </a:rPr>
            <a:t>Fase dos: Currículo priorizado para la emergencia</a:t>
          </a:r>
          <a:endParaRPr lang="es-EC" sz="2000" kern="1200">
            <a:latin typeface="+mj-lt"/>
          </a:endParaRPr>
        </a:p>
      </dsp:txBody>
      <dsp:txXfrm>
        <a:off x="787812" y="2218938"/>
        <a:ext cx="1799698" cy="1561627"/>
      </dsp:txXfrm>
    </dsp:sp>
    <dsp:sp modelId="{DC88061B-4A87-41ED-8181-74491D877740}">
      <dsp:nvSpPr>
        <dsp:cNvPr id="0" name=""/>
        <dsp:cNvSpPr/>
      </dsp:nvSpPr>
      <dsp:spPr>
        <a:xfrm>
          <a:off x="2860794" y="2351676"/>
          <a:ext cx="8327640" cy="12961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rgbClr val="000000"/>
              </a:solidFill>
              <a:latin typeface="+mn-lt"/>
            </a:rPr>
            <a:t>En esta fase se prioriza el abordaje de los aprendizajes imprescindibles que puedan desarrollarse a través de metodologías dinámicas que promuevan la capacidad creativa, la imaginación, la resolución de problemas, rutinas de pensamiento, el desarrollo de habilidades, entre otros.</a:t>
          </a:r>
          <a:endParaRPr lang="es-EC" sz="1800" kern="1200">
            <a:latin typeface="+mn-lt"/>
          </a:endParaRPr>
        </a:p>
      </dsp:txBody>
      <dsp:txXfrm>
        <a:off x="3508870" y="2351676"/>
        <a:ext cx="7031489" cy="1296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53DAD-7760-48EB-BB6C-31E269B4AF7C}">
      <dsp:nvSpPr>
        <dsp:cNvPr id="0" name=""/>
        <dsp:cNvSpPr/>
      </dsp:nvSpPr>
      <dsp:spPr>
        <a:xfrm rot="16200000">
          <a:off x="766708" y="-766708"/>
          <a:ext cx="2296192" cy="382961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+mn-lt"/>
            </a:rPr>
            <a:t>1.- Asegurar el contacto y acompañamiento socioemocional con las y los estudiantes.</a:t>
          </a:r>
          <a:endParaRPr lang="es-EC" sz="1800" kern="1200">
            <a:latin typeface="+mn-lt"/>
          </a:endParaRPr>
        </a:p>
      </dsp:txBody>
      <dsp:txXfrm rot="5400000">
        <a:off x="-1" y="1"/>
        <a:ext cx="3829610" cy="1722144"/>
      </dsp:txXfrm>
    </dsp:sp>
    <dsp:sp modelId="{FA363448-20A8-490B-9F49-AFA3171E89E5}">
      <dsp:nvSpPr>
        <dsp:cNvPr id="0" name=""/>
        <dsp:cNvSpPr/>
      </dsp:nvSpPr>
      <dsp:spPr>
        <a:xfrm>
          <a:off x="3829610" y="0"/>
          <a:ext cx="3829610" cy="229619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+mn-lt"/>
            </a:rPr>
            <a:t>2.- Diagnosticar las necesidades y condiciones del estudiantado.</a:t>
          </a:r>
          <a:endParaRPr lang="es-EC" sz="1800" kern="1200">
            <a:latin typeface="+mn-lt"/>
          </a:endParaRPr>
        </a:p>
      </dsp:txBody>
      <dsp:txXfrm>
        <a:off x="3829610" y="0"/>
        <a:ext cx="3829610" cy="1722144"/>
      </dsp:txXfrm>
    </dsp:sp>
    <dsp:sp modelId="{B92003B9-A767-4DA4-861C-34F4C1D8BA72}">
      <dsp:nvSpPr>
        <dsp:cNvPr id="0" name=""/>
        <dsp:cNvSpPr/>
      </dsp:nvSpPr>
      <dsp:spPr>
        <a:xfrm rot="10800000">
          <a:off x="0" y="2296192"/>
          <a:ext cx="3829610" cy="229619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+mn-lt"/>
            </a:rPr>
            <a:t>3.-Flexibilizar horarios y contenidos</a:t>
          </a:r>
        </a:p>
      </dsp:txBody>
      <dsp:txXfrm rot="10800000">
        <a:off x="0" y="2870240"/>
        <a:ext cx="3829610" cy="1722144"/>
      </dsp:txXfrm>
    </dsp:sp>
    <dsp:sp modelId="{C319DDF7-D585-4933-931D-377274047095}">
      <dsp:nvSpPr>
        <dsp:cNvPr id="0" name=""/>
        <dsp:cNvSpPr/>
      </dsp:nvSpPr>
      <dsp:spPr>
        <a:xfrm rot="5400000">
          <a:off x="4596318" y="1529483"/>
          <a:ext cx="2296192" cy="382961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4.- Reportar las incidencias sobre contacto con el estudiantado y replanificar las actividades escolares</a:t>
          </a:r>
          <a:endParaRPr lang="es-EC" sz="1800" kern="1200">
            <a:latin typeface="+mn-lt"/>
          </a:endParaRPr>
        </a:p>
      </dsp:txBody>
      <dsp:txXfrm rot="-5400000">
        <a:off x="3829609" y="2870240"/>
        <a:ext cx="3829610" cy="1722144"/>
      </dsp:txXfrm>
    </dsp:sp>
    <dsp:sp modelId="{5281B5EA-9845-43ED-8A3A-61460FD90C8F}">
      <dsp:nvSpPr>
        <dsp:cNvPr id="0" name=""/>
        <dsp:cNvSpPr/>
      </dsp:nvSpPr>
      <dsp:spPr>
        <a:xfrm>
          <a:off x="2680727" y="1722144"/>
          <a:ext cx="2297766" cy="114809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+mn-lt"/>
            </a:rPr>
            <a:t>En modalidades no presenciales es indispensable: </a:t>
          </a:r>
          <a:endParaRPr lang="es-EC" sz="1800" kern="1200">
            <a:latin typeface="+mn-lt"/>
          </a:endParaRPr>
        </a:p>
      </dsp:txBody>
      <dsp:txXfrm>
        <a:off x="2736772" y="1778189"/>
        <a:ext cx="2185676" cy="1036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DA34-404C-4076-9FF3-6621AAD8D3C1}">
      <dsp:nvSpPr>
        <dsp:cNvPr id="0" name=""/>
        <dsp:cNvSpPr/>
      </dsp:nvSpPr>
      <dsp:spPr>
        <a:xfrm>
          <a:off x="199300" y="10568"/>
          <a:ext cx="9396276" cy="13684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17242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+mn-lt"/>
            </a:rPr>
            <a:t>Realizar un diagnóstico participativo (enfoque lúdico), </a:t>
          </a:r>
          <a:endParaRPr lang="es-EC" sz="1800" kern="1200">
            <a:latin typeface="+mn-lt"/>
          </a:endParaRPr>
        </a:p>
      </dsp:txBody>
      <dsp:txXfrm>
        <a:off x="199300" y="352682"/>
        <a:ext cx="9054162" cy="684227"/>
      </dsp:txXfrm>
    </dsp:sp>
    <dsp:sp modelId="{56ADFF78-4F55-4E72-9D29-26CBEAC48F0B}">
      <dsp:nvSpPr>
        <dsp:cNvPr id="0" name=""/>
        <dsp:cNvSpPr/>
      </dsp:nvSpPr>
      <dsp:spPr>
        <a:xfrm>
          <a:off x="199300" y="1065845"/>
          <a:ext cx="2894053" cy="2636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</a:rPr>
            <a:t>Identificación de necesidades socioemocionales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</a:rPr>
            <a:t>Análisis de aprendizajes básicos, amenazas, vulnerabilidades y capacidades</a:t>
          </a:r>
          <a:endParaRPr lang="es-EC" sz="1800" kern="1200" dirty="0">
            <a:latin typeface="+mn-lt"/>
          </a:endParaRPr>
        </a:p>
      </dsp:txBody>
      <dsp:txXfrm>
        <a:off x="199300" y="1065845"/>
        <a:ext cx="2894053" cy="2636149"/>
      </dsp:txXfrm>
    </dsp:sp>
    <dsp:sp modelId="{02B2A17D-9E49-423E-AF6E-226C9433ED81}">
      <dsp:nvSpPr>
        <dsp:cNvPr id="0" name=""/>
        <dsp:cNvSpPr/>
      </dsp:nvSpPr>
      <dsp:spPr>
        <a:xfrm>
          <a:off x="3093353" y="466720"/>
          <a:ext cx="6502223" cy="13684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17242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+mn-lt"/>
            </a:rPr>
            <a:t>Información </a:t>
          </a:r>
        </a:p>
      </dsp:txBody>
      <dsp:txXfrm>
        <a:off x="3093353" y="808834"/>
        <a:ext cx="6160109" cy="684227"/>
      </dsp:txXfrm>
    </dsp:sp>
    <dsp:sp modelId="{D0A4B906-FAE9-478E-A383-1CF7970D6EC2}">
      <dsp:nvSpPr>
        <dsp:cNvPr id="0" name=""/>
        <dsp:cNvSpPr/>
      </dsp:nvSpPr>
      <dsp:spPr>
        <a:xfrm>
          <a:off x="3093353" y="1521997"/>
          <a:ext cx="2894053" cy="26361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</a:rPr>
            <a:t>Identificar los problemas y necesidades principales, así como sus causas y posibles soluciones. </a:t>
          </a:r>
          <a:endParaRPr lang="es-EC" sz="1800" kern="1200" dirty="0">
            <a:latin typeface="+mn-lt"/>
          </a:endParaRPr>
        </a:p>
      </dsp:txBody>
      <dsp:txXfrm>
        <a:off x="3093353" y="1521997"/>
        <a:ext cx="2894053" cy="2636149"/>
      </dsp:txXfrm>
    </dsp:sp>
    <dsp:sp modelId="{E82230B8-39E2-4955-9AC1-4AFFE4BE47F3}">
      <dsp:nvSpPr>
        <dsp:cNvPr id="0" name=""/>
        <dsp:cNvSpPr/>
      </dsp:nvSpPr>
      <dsp:spPr>
        <a:xfrm>
          <a:off x="5987406" y="922872"/>
          <a:ext cx="3608170" cy="13684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217242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+mn-lt"/>
            </a:rPr>
            <a:t>Planificación </a:t>
          </a:r>
        </a:p>
      </dsp:txBody>
      <dsp:txXfrm>
        <a:off x="5987406" y="1264986"/>
        <a:ext cx="3266056" cy="684227"/>
      </dsp:txXfrm>
    </dsp:sp>
    <dsp:sp modelId="{42670FEB-B821-48A5-9173-17FBA8097EF6}">
      <dsp:nvSpPr>
        <dsp:cNvPr id="0" name=""/>
        <dsp:cNvSpPr/>
      </dsp:nvSpPr>
      <dsp:spPr>
        <a:xfrm>
          <a:off x="5980446" y="1906715"/>
          <a:ext cx="2993695" cy="2597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latin typeface="+mn-lt"/>
            </a:rPr>
            <a:t>El personal docente planificará sus actividades (lúdicas) de forma interdisciplinar, considerando la diversidad de la acción según el subnivel y año que cursa cada estudiante.</a:t>
          </a:r>
          <a:endParaRPr lang="es-EC" sz="1800" kern="1200">
            <a:latin typeface="+mn-lt"/>
          </a:endParaRPr>
        </a:p>
      </dsp:txBody>
      <dsp:txXfrm>
        <a:off x="5980446" y="1906715"/>
        <a:ext cx="2993695" cy="2597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43C77-0CD2-4E6C-B661-4D2DA2D5BA8F}">
      <dsp:nvSpPr>
        <dsp:cNvPr id="0" name=""/>
        <dsp:cNvSpPr/>
      </dsp:nvSpPr>
      <dsp:spPr>
        <a:xfrm>
          <a:off x="4367943" y="3564"/>
          <a:ext cx="6688583" cy="36526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C" sz="1800" kern="1200" dirty="0">
              <a:latin typeface="+mn-lt"/>
            </a:rPr>
            <a:t>Brindar contención emocional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800" kern="1200" dirty="0">
              <a:latin typeface="+mn-lt"/>
            </a:rPr>
            <a:t>Proporcionar materiales accesibles y comprensibles de aprendizaje, como lecturas, videos, documentos, enlaces y cualquier recurso necesario para la actividad </a:t>
          </a:r>
          <a:endParaRPr lang="es-EC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800" b="0" kern="1200" dirty="0">
              <a:latin typeface="+mn-lt"/>
            </a:rPr>
            <a:t>Elaborar un documento con instrucciones claras y detalladas sobre la tarea o actividad asincrónica a realizar.  </a:t>
          </a:r>
          <a:endParaRPr lang="es-EC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800" kern="1200" dirty="0">
              <a:latin typeface="+mn-lt"/>
            </a:rPr>
            <a:t>Definir un cronograma para: entrega de trabajos, refuerzo académico y apoyo socioemocional. </a:t>
          </a:r>
          <a:endParaRPr lang="es-EC" sz="1800" kern="1200" dirty="0">
            <a:latin typeface="+mn-lt"/>
          </a:endParaRPr>
        </a:p>
      </dsp:txBody>
      <dsp:txXfrm>
        <a:off x="4367943" y="460147"/>
        <a:ext cx="5318834" cy="2739498"/>
      </dsp:txXfrm>
    </dsp:sp>
    <dsp:sp modelId="{7824B941-C250-4A70-A6EB-762FE00E1268}">
      <dsp:nvSpPr>
        <dsp:cNvPr id="0" name=""/>
        <dsp:cNvSpPr/>
      </dsp:nvSpPr>
      <dsp:spPr>
        <a:xfrm>
          <a:off x="474028" y="0"/>
          <a:ext cx="3732987" cy="364908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  <a:latin typeface="+mn-lt"/>
            </a:rPr>
            <a:t>En el caso </a:t>
          </a:r>
          <a:r>
            <a:rPr lang="es-ES" sz="1800" b="1" kern="1200">
              <a:solidFill>
                <a:schemeClr val="tx1"/>
              </a:solidFill>
              <a:latin typeface="+mn-lt"/>
            </a:rPr>
            <a:t>de modalidades no presenciales</a:t>
          </a:r>
          <a:r>
            <a:rPr lang="es-ES" sz="1800" kern="1200">
              <a:solidFill>
                <a:schemeClr val="tx1"/>
              </a:solidFill>
              <a:latin typeface="+mn-lt"/>
            </a:rPr>
            <a:t>, se promoverá un trabajo reflexivo, de expresión y gestión emocional. Se pueden tomar en cuenta las siguientes consideraciones: </a:t>
          </a:r>
          <a:endParaRPr lang="es-EC" sz="1800" kern="1200">
            <a:solidFill>
              <a:schemeClr val="tx1"/>
            </a:solidFill>
            <a:latin typeface="+mn-lt"/>
          </a:endParaRPr>
        </a:p>
      </dsp:txBody>
      <dsp:txXfrm>
        <a:off x="652162" y="178134"/>
        <a:ext cx="3376719" cy="3292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45C89-A398-4985-AC0F-4FC867972084}">
      <dsp:nvSpPr>
        <dsp:cNvPr id="0" name=""/>
        <dsp:cNvSpPr/>
      </dsp:nvSpPr>
      <dsp:spPr>
        <a:xfrm>
          <a:off x="9351" y="1007959"/>
          <a:ext cx="2794926" cy="2069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>
              <a:latin typeface="+mn-lt"/>
            </a:rPr>
            <a:t>Objetivos: establecer claramente los objetivos de la evaluación diagnóstica, enfocándose en identificar las necesidades académicas y  emocionales. </a:t>
          </a:r>
          <a:endParaRPr lang="es-EC" sz="1800" kern="1200">
            <a:latin typeface="+mn-lt"/>
          </a:endParaRPr>
        </a:p>
      </dsp:txBody>
      <dsp:txXfrm>
        <a:off x="69979" y="1068587"/>
        <a:ext cx="2673670" cy="1948736"/>
      </dsp:txXfrm>
    </dsp:sp>
    <dsp:sp modelId="{02832CBC-FF0D-463F-8243-55C2CFF6CC36}">
      <dsp:nvSpPr>
        <dsp:cNvPr id="0" name=""/>
        <dsp:cNvSpPr/>
      </dsp:nvSpPr>
      <dsp:spPr>
        <a:xfrm rot="21598545">
          <a:off x="3083770" y="1695549"/>
          <a:ext cx="592524" cy="6931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latin typeface="+mn-lt"/>
          </a:endParaRPr>
        </a:p>
      </dsp:txBody>
      <dsp:txXfrm>
        <a:off x="3083770" y="1834215"/>
        <a:ext cx="414767" cy="415885"/>
      </dsp:txXfrm>
    </dsp:sp>
    <dsp:sp modelId="{72C941B7-7A85-4851-9989-8E68FE21744C}">
      <dsp:nvSpPr>
        <dsp:cNvPr id="0" name=""/>
        <dsp:cNvSpPr/>
      </dsp:nvSpPr>
      <dsp:spPr>
        <a:xfrm>
          <a:off x="3922248" y="1006303"/>
          <a:ext cx="2794926" cy="2069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>
              <a:latin typeface="+mn-lt"/>
            </a:rPr>
            <a:t>Alineación con el currículo: asegurarse de que el instrumento abarque contenidos esenciales. </a:t>
          </a:r>
          <a:endParaRPr lang="es-EC" sz="1800" kern="1200">
            <a:latin typeface="+mn-lt"/>
          </a:endParaRPr>
        </a:p>
      </dsp:txBody>
      <dsp:txXfrm>
        <a:off x="3982876" y="1066931"/>
        <a:ext cx="2673670" cy="1948736"/>
      </dsp:txXfrm>
    </dsp:sp>
    <dsp:sp modelId="{867003A7-4AB4-4A4A-AF34-4447EDACC9D9}">
      <dsp:nvSpPr>
        <dsp:cNvPr id="0" name=""/>
        <dsp:cNvSpPr/>
      </dsp:nvSpPr>
      <dsp:spPr>
        <a:xfrm rot="1455">
          <a:off x="6996668" y="1695563"/>
          <a:ext cx="592524" cy="6931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latin typeface="+mn-lt"/>
          </a:endParaRPr>
        </a:p>
      </dsp:txBody>
      <dsp:txXfrm>
        <a:off x="6996668" y="1834153"/>
        <a:ext cx="414767" cy="415885"/>
      </dsp:txXfrm>
    </dsp:sp>
    <dsp:sp modelId="{B64B9DB1-591B-4F37-9BC0-4CA72BCC7727}">
      <dsp:nvSpPr>
        <dsp:cNvPr id="0" name=""/>
        <dsp:cNvSpPr/>
      </dsp:nvSpPr>
      <dsp:spPr>
        <a:xfrm>
          <a:off x="7835146" y="1007959"/>
          <a:ext cx="2794926" cy="2069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>
              <a:latin typeface="+mn-lt"/>
            </a:rPr>
            <a:t>Inclusión de temas críticos: considerar áreas relacionadas con la adaptación al entorno escolar post-virtualidad, la salud mental y el bienestar emocional. </a:t>
          </a:r>
          <a:endParaRPr lang="es-EC" sz="1800" kern="1200">
            <a:latin typeface="+mn-lt"/>
          </a:endParaRPr>
        </a:p>
      </dsp:txBody>
      <dsp:txXfrm>
        <a:off x="7895774" y="1068587"/>
        <a:ext cx="2673670" cy="19487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6ABB-1627-447E-AD90-767C1EEB6279}">
      <dsp:nvSpPr>
        <dsp:cNvPr id="0" name=""/>
        <dsp:cNvSpPr/>
      </dsp:nvSpPr>
      <dsp:spPr>
        <a:xfrm rot="16200000">
          <a:off x="1343" y="1949"/>
          <a:ext cx="3409286" cy="3409286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>
              <a:solidFill>
                <a:srgbClr val="444444"/>
              </a:solidFill>
              <a:latin typeface="Calibri Light"/>
              <a:cs typeface="Arial"/>
            </a:rPr>
            <a:t>E</a:t>
          </a:r>
          <a:r>
            <a:rPr lang="es-EC" sz="1700" kern="1200">
              <a:solidFill>
                <a:srgbClr val="444444"/>
              </a:solidFill>
              <a:latin typeface="Calibri"/>
              <a:cs typeface="Arial"/>
            </a:rPr>
            <a:t>n la propuesta curricular se debe priorizar los aprendizajes básicos imprescindible</a:t>
          </a:r>
        </a:p>
      </dsp:txBody>
      <dsp:txXfrm rot="5400000">
        <a:off x="1343" y="854270"/>
        <a:ext cx="2812661" cy="1704643"/>
      </dsp:txXfrm>
    </dsp:sp>
    <dsp:sp modelId="{F9AC7347-EF9C-4F45-9C6D-BC0BD9A38726}">
      <dsp:nvSpPr>
        <dsp:cNvPr id="0" name=""/>
        <dsp:cNvSpPr/>
      </dsp:nvSpPr>
      <dsp:spPr>
        <a:xfrm rot="5400000">
          <a:off x="4784462" y="1949"/>
          <a:ext cx="3409286" cy="3409286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>
              <a:solidFill>
                <a:srgbClr val="444444"/>
              </a:solidFill>
              <a:latin typeface="Calibri"/>
              <a:cs typeface="Arial"/>
            </a:rPr>
            <a:t>Priorizar los aprendizajes fundacionales relacionados con las competencias comunicacionales, lógico-matemáticas y socioemocionales.</a:t>
          </a:r>
          <a:r>
            <a:rPr lang="es-ES" sz="1700" kern="1200">
              <a:solidFill>
                <a:srgbClr val="444444"/>
              </a:solidFill>
              <a:latin typeface="Calibri"/>
              <a:cs typeface="Arial"/>
            </a:rPr>
            <a:t> </a:t>
          </a:r>
          <a:endParaRPr lang="es-ES" sz="1700" kern="1200"/>
        </a:p>
      </dsp:txBody>
      <dsp:txXfrm rot="-5400000">
        <a:off x="5381087" y="854271"/>
        <a:ext cx="2812661" cy="1704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960BE-6D39-4050-9A99-B5674C3FA2FC}">
      <dsp:nvSpPr>
        <dsp:cNvPr id="0" name=""/>
        <dsp:cNvSpPr/>
      </dsp:nvSpPr>
      <dsp:spPr>
        <a:xfrm>
          <a:off x="3091" y="60315"/>
          <a:ext cx="3013741" cy="12054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Pertinencia</a:t>
          </a:r>
        </a:p>
      </dsp:txBody>
      <dsp:txXfrm>
        <a:off x="3091" y="60315"/>
        <a:ext cx="3013741" cy="1205496"/>
      </dsp:txXfrm>
    </dsp:sp>
    <dsp:sp modelId="{81198E6F-57BA-436E-96FF-A33A4CFD8FB4}">
      <dsp:nvSpPr>
        <dsp:cNvPr id="0" name=""/>
        <dsp:cNvSpPr/>
      </dsp:nvSpPr>
      <dsp:spPr>
        <a:xfrm>
          <a:off x="3091" y="1265812"/>
          <a:ext cx="3013741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Responde a los  requerimientos educativos que el contexto demanda, identifica los sujetos y su realidad de aprendizaje. </a:t>
          </a:r>
        </a:p>
      </dsp:txBody>
      <dsp:txXfrm>
        <a:off x="3091" y="1265812"/>
        <a:ext cx="3013741" cy="2810880"/>
      </dsp:txXfrm>
    </dsp:sp>
    <dsp:sp modelId="{0E645CC1-B6FA-473B-8370-0F5253C954AC}">
      <dsp:nvSpPr>
        <dsp:cNvPr id="0" name=""/>
        <dsp:cNvSpPr/>
      </dsp:nvSpPr>
      <dsp:spPr>
        <a:xfrm>
          <a:off x="3435531" y="45910"/>
          <a:ext cx="3013741" cy="120549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Esencialidad</a:t>
          </a:r>
        </a:p>
      </dsp:txBody>
      <dsp:txXfrm>
        <a:off x="3435531" y="45910"/>
        <a:ext cx="3013741" cy="1205496"/>
      </dsp:txXfrm>
    </dsp:sp>
    <dsp:sp modelId="{53A5F021-D3EB-4695-A8CA-CC8C0BEB6025}">
      <dsp:nvSpPr>
        <dsp:cNvPr id="0" name=""/>
        <dsp:cNvSpPr/>
      </dsp:nvSpPr>
      <dsp:spPr>
        <a:xfrm>
          <a:off x="3438756" y="1265812"/>
          <a:ext cx="3013741" cy="281088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Selección de contenidos necesarios para continuar con el desarrollo de aprendizajes. Se establecen en áreas/asignaturas y tiempos específicos.</a:t>
          </a:r>
        </a:p>
      </dsp:txBody>
      <dsp:txXfrm>
        <a:off x="3438756" y="1265812"/>
        <a:ext cx="3013741" cy="2810880"/>
      </dsp:txXfrm>
    </dsp:sp>
    <dsp:sp modelId="{0BB983DF-C68F-41FD-9257-8A5918676873}">
      <dsp:nvSpPr>
        <dsp:cNvPr id="0" name=""/>
        <dsp:cNvSpPr/>
      </dsp:nvSpPr>
      <dsp:spPr>
        <a:xfrm>
          <a:off x="6874421" y="60315"/>
          <a:ext cx="3013741" cy="120549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Gradualidad/secuencialidad</a:t>
          </a:r>
        </a:p>
      </dsp:txBody>
      <dsp:txXfrm>
        <a:off x="6874421" y="60315"/>
        <a:ext cx="3013741" cy="1205496"/>
      </dsp:txXfrm>
    </dsp:sp>
    <dsp:sp modelId="{02493D9A-F43F-49AB-B4B0-9CC09CF8ED36}">
      <dsp:nvSpPr>
        <dsp:cNvPr id="0" name=""/>
        <dsp:cNvSpPr/>
      </dsp:nvSpPr>
      <dsp:spPr>
        <a:xfrm>
          <a:off x="6874421" y="1265812"/>
          <a:ext cx="3013741" cy="281088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>
              <a:latin typeface="+mn-lt"/>
              <a:ea typeface="Calibri Light" panose="020F0302020204030204" pitchFamily="34" charset="0"/>
              <a:cs typeface="Calibri Light" panose="020F0302020204030204" pitchFamily="34" charset="0"/>
            </a:rPr>
            <a:t>Integración equilibrada de contenidos.</a:t>
          </a:r>
        </a:p>
      </dsp:txBody>
      <dsp:txXfrm>
        <a:off x="6874421" y="1265812"/>
        <a:ext cx="3013741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FD27E-FC84-4AA7-86A1-902A248B695C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0F494-1BE9-4E00-AACF-1AB2F6012D1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609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En esta fase, es importante que se organicen los equipos para brindar contención emocional a estudiantes o entre profesionales de la educación.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0F494-1BE9-4E00-AACF-1AB2F6012D11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83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7FC49-8B7C-5BAB-2ED5-D769825EB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CB3D5-60D2-F240-C341-CA1F6D0A9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5F7A97-DDE3-71CE-D8BF-019C81A8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CFAD23-05D3-FCD6-EB71-A9896DE7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039BC1-686B-FD6C-7859-AEB80EF2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718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4A97C-3FED-0B58-B1BD-D9602714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E4E233-E075-8EAF-0DDE-535F556AC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9BEF2-19A6-6DFE-900F-F3D8B32A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5BE6F-D69A-1AAF-7BCC-DA816A1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C6EB6-0F42-0952-DA0A-BB32D1C4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574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A40389-1B5C-7240-0641-78C98D278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8AE58-D79D-49BD-FF2D-FF7C9433E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7CABA9-2AFD-171B-86DB-377AEE3D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0A0AA-F509-BA3E-4DF6-B037D8BE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22BBC6-0EF6-7F7B-5E63-6A2294B9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01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ABD7-3E4C-823A-6301-DFE0C670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26D1E-CAEA-97B7-A6CB-A1F495DA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10832-4899-1575-2821-65CAB254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16B8C-C63C-540C-99A8-2DBB4E35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C691C-6608-5A22-C15C-7E0E7D4B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4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BEBDF-7DBB-8029-A356-0BC02611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093B0-C5DB-7E84-9682-D0D2020B4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C95DC-B610-BBF8-ABBC-3D80D15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1CDF6A-99F1-B44B-7E4C-5E13309D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48B55-BD87-C341-5D08-F308E9AF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249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CAA3-809B-5FAD-52CC-81EFC1FB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C6F54E-AE8F-1C6C-EC5D-950CD1497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AB1CDC-4BCC-AC6C-D375-79ECA092D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DBF90B-9498-08A8-AF05-D5A19AA8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5693DC-1E49-A0F2-2EB2-CD57BEFE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84D399-BA90-46FA-B624-E231BC3D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14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6A30C-7A9F-0A0C-99BE-AB8123C7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5F108-A54A-B9B8-DC3D-C2F322AB7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803EE8-A123-FCE5-8D31-332E665D1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49983C-0EA7-7B2F-3B83-CD3146B92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0B02E5-4F03-40DB-4597-66C00E0F2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2C7B64-98D2-A5FB-C306-D68ABC36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04A3A7-9E4E-16E5-443C-3FDCF801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C0FF65-37F5-EE3A-A143-A4160E31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136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F6EE5-50B3-A957-FE6F-8E8A6C37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B62B00-AFFE-E807-95B6-19AF77BE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BA3C36-FFAA-6CF6-5F10-59B0B847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C2EDEE-AD1E-AE56-586D-2E1846FB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43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2D1224-F27C-EEF5-9A51-E2A87F27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3EED04-0C2B-5E88-F59E-AAEE7708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56D3B-2E99-95BB-821D-56EB9439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79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D5A97-DC77-7508-C136-DC4424D1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FFD81-1802-DACB-FEB5-9A8FA7A7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D6F40F-5499-FF38-7B63-0F4E825C6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388C58-3243-5865-F739-1AB0AA01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3264E9-5B68-2DC2-0CB0-ED1FAAD2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CD12C-1284-0EE9-B5B8-A7C2A409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6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59462-3BB6-68FE-1C94-2A61001A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29D97E-FB91-58E4-692B-59EBA3ACC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8584BA-F366-1F26-DC34-D26503E41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BBDF8B-A219-FDCB-B679-0771205F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E6891-BBD3-8131-5C37-0CC974A1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864A50-BC46-7404-1E48-2CC55F76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009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485649-95A5-4567-5338-1890881F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6BFE63-0BF2-DA0D-780A-D227A838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A6787-6C1E-FE03-308A-AC39453E0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4A34-424B-3645-8FFD-3F5EAA2B4237}" type="datetimeFigureOut">
              <a:rPr lang="es-EC" smtClean="0"/>
              <a:t>11/1/2024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88AF6-1C29-4415-F23F-997061A11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04A675-3001-B346-F4C4-53B503798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4BDE-8246-6043-AF17-E866E77C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551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5.svg"/><Relationship Id="rId4" Type="http://schemas.openxmlformats.org/officeDocument/2006/relationships/diagramData" Target="../diagrams/data5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812A9-57FC-8053-A628-413544896306}"/>
              </a:ext>
            </a:extLst>
          </p:cNvPr>
          <p:cNvSpPr txBox="1"/>
          <p:nvPr/>
        </p:nvSpPr>
        <p:spPr>
          <a:xfrm>
            <a:off x="5547064" y="1471747"/>
            <a:ext cx="65681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C" sz="6000" i="1" dirty="0">
                <a:solidFill>
                  <a:schemeClr val="bg1"/>
                </a:solidFill>
                <a:latin typeface="Barlow Light"/>
              </a:rPr>
              <a:t> </a:t>
            </a:r>
            <a:r>
              <a:rPr lang="es-EC" sz="4000" i="1" dirty="0">
                <a:solidFill>
                  <a:schemeClr val="bg1"/>
                </a:solidFill>
                <a:latin typeface="Barlow Light"/>
              </a:rPr>
              <a:t>Orientaciones pedagógicas – curriculares para la continuidad educativa en situaciones de emergencia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670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09598" y="229971"/>
            <a:ext cx="1054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 pitchFamily="2" charset="77"/>
              </a:rPr>
              <a:t>Fase dos: currículo priorizado en situaciones de emergencia 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C69794A-2C7F-482F-9749-F752BFEF4284}"/>
              </a:ext>
            </a:extLst>
          </p:cNvPr>
          <p:cNvSpPr/>
          <p:nvPr/>
        </p:nvSpPr>
        <p:spPr>
          <a:xfrm>
            <a:off x="1023584" y="1340525"/>
            <a:ext cx="9712561" cy="12003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000000"/>
                </a:solidFill>
              </a:rPr>
              <a:t>En una adaptación curricular es importante vincular y responder a las necesidades e intereses de aprendizaje y socioemocionales del estudiante con las problemáticas propias de la emergencia para construir aprendizajes significativos, además, desarrollar capacidades de resiliencia y resolver problemas relacionados con el contexto de emergencia.  </a:t>
            </a:r>
            <a:endParaRPr lang="es-EC"/>
          </a:p>
        </p:txBody>
      </p:sp>
      <p:graphicFrame>
        <p:nvGraphicFramePr>
          <p:cNvPr id="72" name="Diagrama 71">
            <a:extLst>
              <a:ext uri="{FF2B5EF4-FFF2-40B4-BE49-F238E27FC236}">
                <a16:creationId xmlns:a16="http://schemas.microsoft.com/office/drawing/2014/main" id="{6493B28C-7686-C7DC-9575-B34D0B856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759070"/>
              </p:ext>
            </p:extLst>
          </p:nvPr>
        </p:nvGraphicFramePr>
        <p:xfrm>
          <a:off x="2099095" y="2664124"/>
          <a:ext cx="8195092" cy="341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" name="Gráfico 142" descr="Aula de clases con relleno sólido">
            <a:extLst>
              <a:ext uri="{FF2B5EF4-FFF2-40B4-BE49-F238E27FC236}">
                <a16:creationId xmlns:a16="http://schemas.microsoft.com/office/drawing/2014/main" id="{E89480F7-E305-FBC0-0F74-C55F94D3B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7555" y="3776933"/>
            <a:ext cx="1058173" cy="10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09598" y="229971"/>
            <a:ext cx="105405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/>
              </a:rPr>
              <a:t>Criterios básicos de adaptación del currículo en emergencia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9474330-BE58-4FB7-B3FB-0CE5AD54B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021693"/>
              </p:ext>
            </p:extLst>
          </p:nvPr>
        </p:nvGraphicFramePr>
        <p:xfrm>
          <a:off x="1472376" y="1945257"/>
          <a:ext cx="9891254" cy="413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AEDBB803-C9DA-9286-903F-CFC2A848202C}"/>
              </a:ext>
            </a:extLst>
          </p:cNvPr>
          <p:cNvSpPr txBox="1"/>
          <p:nvPr/>
        </p:nvSpPr>
        <p:spPr>
          <a:xfrm>
            <a:off x="709447" y="932793"/>
            <a:ext cx="107862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C">
                <a:latin typeface="Calibri Light"/>
                <a:cs typeface="Calibri Light"/>
              </a:rPr>
              <a:t>Los criterios básicos son aquellas áreas que se deben observar en emergencias cuando se decide sobre los elementos del currículo que pueden ser:</a:t>
            </a:r>
            <a:r>
              <a:rPr lang="es-EC">
                <a:latin typeface="Calibri Light"/>
                <a:ea typeface="Arial"/>
                <a:cs typeface="Calibri Light"/>
              </a:rPr>
              <a:t> </a:t>
            </a:r>
            <a:endParaRPr lang="es-E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957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09598" y="229971"/>
            <a:ext cx="105405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/>
              </a:rPr>
              <a:t>Metodología  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85EEC02-3E5D-4D43-9FF6-723BF0098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013516"/>
              </p:ext>
            </p:extLst>
          </p:nvPr>
        </p:nvGraphicFramePr>
        <p:xfrm>
          <a:off x="403913" y="2304109"/>
          <a:ext cx="11398847" cy="371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CB1322B-783A-4281-AF79-898FA8A532B8}"/>
              </a:ext>
            </a:extLst>
          </p:cNvPr>
          <p:cNvSpPr txBox="1"/>
          <p:nvPr/>
        </p:nvSpPr>
        <p:spPr>
          <a:xfrm>
            <a:off x="368218" y="1358878"/>
            <a:ext cx="115407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00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Los docentes seleccionarán metodologías activas que </a:t>
            </a:r>
            <a:r>
              <a:rPr lang="es-EC" sz="2000">
                <a:effectLst/>
                <a:ea typeface="Calibri" panose="020F0502020204030204" pitchFamily="34" charset="0"/>
              </a:rPr>
              <a:t>incentiven a las y los estudiantes a explorar y reflexionar para que actúen apropiadamente frente a una emergencia</a:t>
            </a:r>
            <a:r>
              <a:rPr lang="es-EC" sz="200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365909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09598" y="229971"/>
            <a:ext cx="105405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/>
              </a:rPr>
              <a:t>Material didáctico para contextos de emergencia 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D425992-732D-4E54-8E4B-4EF214EC2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61527"/>
              </p:ext>
            </p:extLst>
          </p:nvPr>
        </p:nvGraphicFramePr>
        <p:xfrm>
          <a:off x="1029325" y="1115796"/>
          <a:ext cx="10133348" cy="197619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574892">
                  <a:extLst>
                    <a:ext uri="{9D8B030D-6E8A-4147-A177-3AD203B41FA5}">
                      <a16:colId xmlns:a16="http://schemas.microsoft.com/office/drawing/2014/main" val="1746386045"/>
                    </a:ext>
                  </a:extLst>
                </a:gridCol>
                <a:gridCol w="4558456">
                  <a:extLst>
                    <a:ext uri="{9D8B030D-6E8A-4147-A177-3AD203B41FA5}">
                      <a16:colId xmlns:a16="http://schemas.microsoft.com/office/drawing/2014/main" val="3889955102"/>
                    </a:ext>
                  </a:extLst>
                </a:gridCol>
              </a:tblGrid>
              <a:tr h="503847"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Guías Pedagógicas para docentes</a:t>
                      </a:r>
                      <a:endParaRPr lang="es-ES" sz="1800" dirty="0">
                        <a:latin typeface="Calibri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rowSpan="3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recursos educativos digitales tienen como </a:t>
                      </a:r>
                      <a:r>
                        <a:rPr lang="es-EC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objetivo</a:t>
                      </a:r>
                      <a:r>
                        <a:rPr lang="es-EC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enriquecer el aprendizaje, brindar experiencias más interactivas y personalizadas, y mejorar el acceso a la información y al conocimiento</a:t>
                      </a:r>
                      <a:endParaRPr lang="es-ES" sz="18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09046"/>
                  </a:ext>
                </a:extLst>
              </a:tr>
              <a:tr h="503847"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Guías Pedagógicas para estudiantes</a:t>
                      </a:r>
                      <a:endParaRPr lang="es-ES" sz="1800">
                        <a:latin typeface="Calibri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7440"/>
                  </a:ext>
                </a:extLst>
              </a:tr>
              <a:tr h="968503"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Educativos Digitales</a:t>
                      </a:r>
                      <a:endParaRPr lang="es-ES" sz="1800" b="0" dirty="0">
                        <a:latin typeface="Calibri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916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B9A0B1D-4C3F-4C56-8D94-6C8734802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225265"/>
              </p:ext>
            </p:extLst>
          </p:nvPr>
        </p:nvGraphicFramePr>
        <p:xfrm>
          <a:off x="2782178" y="3866366"/>
          <a:ext cx="7610546" cy="246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81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2D14A-73EE-2F6C-A23C-C738789B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6BE1BF-0EB3-1B1E-F14C-CECF66F4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C522C9-B6F3-446B-CFF7-78F1C82AEDDB}"/>
              </a:ext>
            </a:extLst>
          </p:cNvPr>
          <p:cNvSpPr txBox="1"/>
          <p:nvPr/>
        </p:nvSpPr>
        <p:spPr>
          <a:xfrm>
            <a:off x="609598" y="229971"/>
            <a:ext cx="105405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/>
              </a:rPr>
              <a:t>Evaluación 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E65CD3-3F57-8004-34F7-76063A021A76}"/>
              </a:ext>
            </a:extLst>
          </p:cNvPr>
          <p:cNvSpPr txBox="1"/>
          <p:nvPr/>
        </p:nvSpPr>
        <p:spPr>
          <a:xfrm>
            <a:off x="499240" y="985345"/>
            <a:ext cx="112329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Calibri"/>
                <a:ea typeface="Calibri"/>
                <a:cs typeface="Arial"/>
              </a:rPr>
              <a:t>Este elemento deberá considerar que las metodologías de evaluación sean relevantes, constructivas, comunicativas, flexibles y adecuadas a la realidad</a:t>
            </a:r>
            <a:endParaRPr lang="es-ES">
              <a:latin typeface="Calibri"/>
              <a:ea typeface="Calibri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CFD00E05-393A-5491-A8D8-75BFF5C52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190350"/>
              </p:ext>
            </p:extLst>
          </p:nvPr>
        </p:nvGraphicFramePr>
        <p:xfrm>
          <a:off x="1760483" y="917028"/>
          <a:ext cx="8027275" cy="3920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" name="CuadroTexto 68">
            <a:extLst>
              <a:ext uri="{FF2B5EF4-FFF2-40B4-BE49-F238E27FC236}">
                <a16:creationId xmlns:a16="http://schemas.microsoft.com/office/drawing/2014/main" id="{B2144DE9-8173-8AD4-6A91-60759357C23D}"/>
              </a:ext>
            </a:extLst>
          </p:cNvPr>
          <p:cNvSpPr txBox="1"/>
          <p:nvPr/>
        </p:nvSpPr>
        <p:spPr>
          <a:xfrm>
            <a:off x="2307021" y="4343400"/>
            <a:ext cx="7577957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C">
                <a:latin typeface="Calibri"/>
                <a:ea typeface="Calibri"/>
                <a:cs typeface="Calibri"/>
              </a:rPr>
              <a:t>Para estudiantes que en los insumos acumulados durante el año lectivo no obtengan la calificación mínima de 7 puntos, para promover, deberán desarrollar un proyecto educativo con la guía del docente con base en habilidades que se requiera reforzar o nivelar. </a:t>
            </a:r>
            <a:endParaRPr lang="es-ES">
              <a:latin typeface="Calibri"/>
              <a:ea typeface="Calibri"/>
              <a:cs typeface="Calibri"/>
            </a:endParaRPr>
          </a:p>
        </p:txBody>
      </p:sp>
      <p:pic>
        <p:nvPicPr>
          <p:cNvPr id="93" name="Gráfico 92" descr="Birrete con relleno sólido">
            <a:extLst>
              <a:ext uri="{FF2B5EF4-FFF2-40B4-BE49-F238E27FC236}">
                <a16:creationId xmlns:a16="http://schemas.microsoft.com/office/drawing/2014/main" id="{B8BCFCA3-1924-C0B0-87E7-42220F461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558" y="4495801"/>
            <a:ext cx="980089" cy="9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5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DEFBC6-B681-24BA-E7B7-69357A03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70231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812A9-57FC-8053-A628-413544896306}"/>
              </a:ext>
            </a:extLst>
          </p:cNvPr>
          <p:cNvSpPr txBox="1"/>
          <p:nvPr/>
        </p:nvSpPr>
        <p:spPr>
          <a:xfrm>
            <a:off x="833668" y="1127687"/>
            <a:ext cx="446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i="1" dirty="0">
                <a:solidFill>
                  <a:schemeClr val="bg1"/>
                </a:solidFill>
                <a:latin typeface="Barlow Condensed SemiBold" pitchFamily="2" charset="77"/>
              </a:rPr>
              <a:t>Acompañamiento</a:t>
            </a:r>
            <a:r>
              <a:rPr lang="es-EC" sz="3600" i="1" dirty="0">
                <a:solidFill>
                  <a:schemeClr val="bg1"/>
                </a:solidFill>
                <a:latin typeface="Barlow Light" pitchFamily="2" charset="77"/>
              </a:rPr>
              <a:t> </a:t>
            </a:r>
            <a:r>
              <a:rPr lang="es-EC" sz="3600" b="1" i="1" dirty="0">
                <a:solidFill>
                  <a:schemeClr val="bg1"/>
                </a:solidFill>
                <a:latin typeface="Barlow Condensed SemiBold" pitchFamily="2" charset="77"/>
              </a:rPr>
              <a:t>socioemocional</a:t>
            </a:r>
            <a:r>
              <a:rPr lang="es-EC" sz="3600" i="1" dirty="0">
                <a:solidFill>
                  <a:schemeClr val="bg1"/>
                </a:solidFill>
                <a:latin typeface="Barlow Light" pitchFamily="2" charset="77"/>
              </a:rPr>
              <a:t> </a:t>
            </a:r>
            <a:r>
              <a:rPr lang="es-EC" sz="3600" b="1" i="1" dirty="0">
                <a:solidFill>
                  <a:schemeClr val="bg1"/>
                </a:solidFill>
                <a:latin typeface="Barlow Condensed SemiBold" pitchFamily="2" charset="77"/>
              </a:rPr>
              <a:t>y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F05111-5808-F03E-463F-0DE2AC891875}"/>
              </a:ext>
            </a:extLst>
          </p:cNvPr>
          <p:cNvSpPr txBox="1"/>
          <p:nvPr/>
        </p:nvSpPr>
        <p:spPr>
          <a:xfrm>
            <a:off x="833668" y="2146602"/>
            <a:ext cx="446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i="1" dirty="0">
                <a:solidFill>
                  <a:schemeClr val="bg1"/>
                </a:solidFill>
                <a:latin typeface="Barlow Condensed SemiBold" pitchFamily="2" charset="77"/>
              </a:rPr>
              <a:t>pedagógico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371913-76C8-76DA-68A4-BD0F9001E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02" y="5730313"/>
            <a:ext cx="4592597" cy="9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5A7F33-34EF-1FF3-E88D-48CC9280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3950" y="-24714"/>
            <a:ext cx="10322688" cy="68791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2812A9-57FC-8053-A628-413544896306}"/>
              </a:ext>
            </a:extLst>
          </p:cNvPr>
          <p:cNvSpPr txBox="1"/>
          <p:nvPr/>
        </p:nvSpPr>
        <p:spPr>
          <a:xfrm>
            <a:off x="6441988" y="2103047"/>
            <a:ext cx="4469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i="1">
                <a:solidFill>
                  <a:schemeClr val="bg1"/>
                </a:solidFill>
                <a:latin typeface="Barlow Light" pitchFamily="2" charset="77"/>
              </a:rPr>
              <a:t>Subtítulo o </a:t>
            </a:r>
          </a:p>
          <a:p>
            <a:r>
              <a:rPr lang="es-EC" sz="6000" i="1">
                <a:solidFill>
                  <a:schemeClr val="bg1"/>
                </a:solidFill>
                <a:latin typeface="Barlow Light" pitchFamily="2" charset="77"/>
              </a:rPr>
              <a:t>Separadores</a:t>
            </a:r>
          </a:p>
        </p:txBody>
      </p:sp>
    </p:spTree>
    <p:extLst>
      <p:ext uri="{BB962C8B-B14F-4D97-AF65-F5344CB8AC3E}">
        <p14:creationId xmlns:p14="http://schemas.microsoft.com/office/powerpoint/2010/main" val="194157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09598" y="229971"/>
            <a:ext cx="446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 pitchFamily="2" charset="77"/>
              </a:rPr>
              <a:t>Objetivo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E46F722-4D77-4889-98A2-05A74494B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301976"/>
              </p:ext>
            </p:extLst>
          </p:nvPr>
        </p:nvGraphicFramePr>
        <p:xfrm>
          <a:off x="1760538" y="691636"/>
          <a:ext cx="9389594" cy="510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16338E4F-1F68-481F-A145-7A2004FBE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843" y="3772944"/>
            <a:ext cx="1395412" cy="13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0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A560ED-A3DB-4BDA-A61F-FABAC51A5ED6}"/>
              </a:ext>
            </a:extLst>
          </p:cNvPr>
          <p:cNvSpPr txBox="1"/>
          <p:nvPr/>
        </p:nvSpPr>
        <p:spPr>
          <a:xfrm>
            <a:off x="738186" y="229971"/>
            <a:ext cx="1109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solidFill>
                  <a:srgbClr val="4C3DA8"/>
                </a:solidFill>
                <a:latin typeface="Barlow Condensed Medium" pitchFamily="2" charset="77"/>
              </a:rPr>
              <a:t>FASES PARA LA IMPLEMENTACIÓN DEL CURRÍCULO EN SITUACIONES DE EMERGENCIA</a:t>
            </a:r>
            <a:r>
              <a:rPr lang="es-EC" sz="2400">
                <a:solidFill>
                  <a:srgbClr val="4C3DA8"/>
                </a:solidFill>
                <a:latin typeface="Barlow Condensed Medium" pitchFamily="2" charset="77"/>
              </a:rPr>
              <a:t>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4A9D994-5573-44FF-B342-B36634892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800791"/>
              </p:ext>
            </p:extLst>
          </p:nvPr>
        </p:nvGraphicFramePr>
        <p:xfrm>
          <a:off x="496886" y="538152"/>
          <a:ext cx="11198227" cy="421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EB37ED85-5ECA-4502-8EAA-495D6628C457}"/>
              </a:ext>
            </a:extLst>
          </p:cNvPr>
          <p:cNvSpPr/>
          <p:nvPr/>
        </p:nvSpPr>
        <p:spPr>
          <a:xfrm>
            <a:off x="496887" y="5341031"/>
            <a:ext cx="11198226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>
                <a:solidFill>
                  <a:srgbClr val="000000"/>
                </a:solidFill>
                <a:latin typeface="WordVisi_MSFontService"/>
              </a:rPr>
              <a:t>Durante todas las fases, el acompañamiento socioemocional es transversal, prioriza la gestión de emociones de estudiantes y docentes</a:t>
            </a:r>
            <a:endParaRPr lang="es-EC"/>
          </a:p>
        </p:txBody>
      </p:sp>
      <p:pic>
        <p:nvPicPr>
          <p:cNvPr id="12" name="Gráfico 11" descr="Usuarios">
            <a:extLst>
              <a:ext uri="{FF2B5EF4-FFF2-40B4-BE49-F238E27FC236}">
                <a16:creationId xmlns:a16="http://schemas.microsoft.com/office/drawing/2014/main" id="{CC157AF8-5746-4E2F-93AE-3822A68C99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6918" y="42783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72821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09598" y="229971"/>
            <a:ext cx="1107757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>
                <a:solidFill>
                  <a:srgbClr val="4C3DA8"/>
                </a:solidFill>
                <a:latin typeface="Barlow Condensed Medium"/>
              </a:rPr>
              <a:t>En modalidades no presenciales:</a:t>
            </a:r>
            <a:endParaRPr lang="es-EC" sz="2400">
              <a:solidFill>
                <a:srgbClr val="4C3DA8"/>
              </a:solidFill>
              <a:latin typeface="Barlow Condensed Medium"/>
            </a:endParaRPr>
          </a:p>
          <a:p>
            <a:endParaRPr lang="es-EC" sz="2400">
              <a:solidFill>
                <a:srgbClr val="4C3DA8"/>
              </a:solidFill>
              <a:latin typeface="Barlow Condensed Medium" pitchFamily="2" charset="77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E46F722-4D77-4889-98A2-05A74494B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597048"/>
              </p:ext>
            </p:extLst>
          </p:nvPr>
        </p:nvGraphicFramePr>
        <p:xfrm>
          <a:off x="1760538" y="691636"/>
          <a:ext cx="9389594" cy="5105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19CA194-36C1-469B-8553-FC309BA56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289298"/>
              </p:ext>
            </p:extLst>
          </p:nvPr>
        </p:nvGraphicFramePr>
        <p:xfrm>
          <a:off x="2494990" y="1060785"/>
          <a:ext cx="7659220" cy="4592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Gráfico 13" descr="Cabeza con engranajes">
            <a:extLst>
              <a:ext uri="{FF2B5EF4-FFF2-40B4-BE49-F238E27FC236}">
                <a16:creationId xmlns:a16="http://schemas.microsoft.com/office/drawing/2014/main" id="{267602AA-E730-4CA2-A6E5-259C664A0A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44365" y="2870628"/>
            <a:ext cx="1032345" cy="10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5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95322" y="244258"/>
            <a:ext cx="719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>
                <a:solidFill>
                  <a:srgbClr val="4C3DA8"/>
                </a:solidFill>
                <a:latin typeface="Barlow Condensed Medium" pitchFamily="2" charset="77"/>
              </a:rPr>
              <a:t>Fase uno: Apertura lúdica del currículo 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A70B4C-E036-4405-A944-D8A55C559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79083"/>
              </p:ext>
            </p:extLst>
          </p:nvPr>
        </p:nvGraphicFramePr>
        <p:xfrm>
          <a:off x="1198561" y="2271713"/>
          <a:ext cx="9794877" cy="45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áfico 8" descr="Profesor">
            <a:extLst>
              <a:ext uri="{FF2B5EF4-FFF2-40B4-BE49-F238E27FC236}">
                <a16:creationId xmlns:a16="http://schemas.microsoft.com/office/drawing/2014/main" id="{612F326D-EBC1-4FED-B8D0-FC92A3948A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1225" y="4825634"/>
            <a:ext cx="914400" cy="9144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2855F42-9601-43BD-B3E3-51B554566F83}"/>
              </a:ext>
            </a:extLst>
          </p:cNvPr>
          <p:cNvSpPr/>
          <p:nvPr/>
        </p:nvSpPr>
        <p:spPr>
          <a:xfrm>
            <a:off x="1198560" y="1027153"/>
            <a:ext cx="979487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/>
              <a:t>Para identificar aprendizajes relacionados con la emergencia e incorporarlos en la propuesta curricular se realizará un diagnóstico participativo (enfoque lúdico), que incluirá lo socioemocional y el análisis de aprendizajes básicos, amenazas, vulnerabilidades y capacidades.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5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752473" y="215683"/>
            <a:ext cx="696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 pitchFamily="2" charset="77"/>
              </a:rPr>
              <a:t>Fase uno: Apertura lúdica del currículo 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6B20250-FE0C-47B1-830E-928C8D5207AE}"/>
              </a:ext>
            </a:extLst>
          </p:cNvPr>
          <p:cNvSpPr/>
          <p:nvPr/>
        </p:nvSpPr>
        <p:spPr>
          <a:xfrm>
            <a:off x="500063" y="893031"/>
            <a:ext cx="11315700" cy="10072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000000"/>
                </a:solidFill>
              </a:rPr>
              <a:t>Durante y después del proceso diagnóstico, se realizarán actividades lúdicas para ayudar a los estudiantes a mantenerse motivados, a aprender de forma efectiva y a desarrollar su creatividad.</a:t>
            </a:r>
          </a:p>
          <a:p>
            <a:pPr algn="ctr"/>
            <a:endParaRPr lang="es-EC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CA0BC21-CB09-4C8E-B033-015A8A51E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38519"/>
              </p:ext>
            </p:extLst>
          </p:nvPr>
        </p:nvGraphicFramePr>
        <p:xfrm>
          <a:off x="434865" y="2312990"/>
          <a:ext cx="11158537" cy="365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Gráfico 13" descr="Cuaderno de estrategias">
            <a:extLst>
              <a:ext uri="{FF2B5EF4-FFF2-40B4-BE49-F238E27FC236}">
                <a16:creationId xmlns:a16="http://schemas.microsoft.com/office/drawing/2014/main" id="{EC2F8ADF-9C18-4127-B03B-85C8A09776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69430" y="4415763"/>
            <a:ext cx="1164431" cy="11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8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C5D2C-4D12-ADC7-BFC8-9B0FB4EE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DB6793-77D3-8176-E911-A380645AD30E}"/>
              </a:ext>
            </a:extLst>
          </p:cNvPr>
          <p:cNvSpPr txBox="1"/>
          <p:nvPr/>
        </p:nvSpPr>
        <p:spPr>
          <a:xfrm>
            <a:off x="609598" y="229971"/>
            <a:ext cx="8805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>
                <a:solidFill>
                  <a:srgbClr val="4C3DA8"/>
                </a:solidFill>
                <a:latin typeface="Barlow Condensed Medium" pitchFamily="2" charset="77"/>
              </a:rPr>
              <a:t>Fase uno: Apertura lúdica del currículo </a:t>
            </a:r>
          </a:p>
          <a:p>
            <a:r>
              <a:rPr lang="es-EC" sz="2400">
                <a:solidFill>
                  <a:srgbClr val="4C3DA8"/>
                </a:solidFill>
                <a:latin typeface="Barlow Condensed Medium" pitchFamily="2" charset="77"/>
              </a:rPr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3F5C607-9F09-438C-9071-AB7C19BE66EE}"/>
              </a:ext>
            </a:extLst>
          </p:cNvPr>
          <p:cNvSpPr/>
          <p:nvPr/>
        </p:nvSpPr>
        <p:spPr>
          <a:xfrm>
            <a:off x="609597" y="1251674"/>
            <a:ext cx="11077577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>
                <a:solidFill>
                  <a:srgbClr val="000000"/>
                </a:solidFill>
              </a:rPr>
              <a:t>El retorno progresivo al avance curricular se establece paulatinamente conjugando actividades lúdicas y académicas básicas previo al desarrollo de la fase dos, se debe considerar un proceso de evaluación diagnóstica para la adaptación curricular. Tomar en cuenta lo siguiente: </a:t>
            </a:r>
            <a:endParaRPr lang="es-EC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3FA21F2-6EDE-45E9-B622-1CC8F2875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421704"/>
              </p:ext>
            </p:extLst>
          </p:nvPr>
        </p:nvGraphicFramePr>
        <p:xfrm>
          <a:off x="776288" y="2071688"/>
          <a:ext cx="10639424" cy="408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áfico 9" descr="Libros">
            <a:extLst>
              <a:ext uri="{FF2B5EF4-FFF2-40B4-BE49-F238E27FC236}">
                <a16:creationId xmlns:a16="http://schemas.microsoft.com/office/drawing/2014/main" id="{223D4059-685E-4AC5-856C-B865D39B9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54426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94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Panorámica</PresentationFormat>
  <Paragraphs>79</Paragraphs>
  <Slides>15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Barlow Condensed Medium</vt:lpstr>
      <vt:lpstr>Barlow Condensed SemiBold</vt:lpstr>
      <vt:lpstr>Barlow Light</vt:lpstr>
      <vt:lpstr>Calibri</vt:lpstr>
      <vt:lpstr>Calibri Light</vt:lpstr>
      <vt:lpstr>Symbol</vt:lpstr>
      <vt:lpstr>WordVisi_MSFontService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Nataly</dc:creator>
  <cp:lastModifiedBy>Hilda Fernanda Espinoza Caiza</cp:lastModifiedBy>
  <cp:revision>4</cp:revision>
  <dcterms:created xsi:type="dcterms:W3CDTF">2023-12-04T16:20:39Z</dcterms:created>
  <dcterms:modified xsi:type="dcterms:W3CDTF">2024-01-11T16:32:16Z</dcterms:modified>
</cp:coreProperties>
</file>